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>
  <p:sldMasterIdLst>
    <p:sldMasterId id="2147483648" r:id="rId4"/>
  </p:sldMasterIdLst>
  <p:notesMasterIdLst>
    <p:notesMasterId r:id="rId23"/>
  </p:notesMasterIdLst>
  <p:handoutMasterIdLst>
    <p:handoutMasterId r:id="rId24"/>
  </p:handoutMasterIdLst>
  <p:sldIdLst>
    <p:sldId id="282" r:id="rId5"/>
    <p:sldId id="263" r:id="rId6"/>
    <p:sldId id="279" r:id="rId7"/>
    <p:sldId id="381" r:id="rId8"/>
    <p:sldId id="275" r:id="rId9"/>
    <p:sldId id="276" r:id="rId10"/>
    <p:sldId id="277" r:id="rId11"/>
    <p:sldId id="280" r:id="rId12"/>
    <p:sldId id="265" r:id="rId13"/>
    <p:sldId id="266" r:id="rId14"/>
    <p:sldId id="267" r:id="rId15"/>
    <p:sldId id="268" r:id="rId16"/>
    <p:sldId id="270" r:id="rId17"/>
    <p:sldId id="385" r:id="rId18"/>
    <p:sldId id="281" r:id="rId19"/>
    <p:sldId id="273" r:id="rId20"/>
    <p:sldId id="274" r:id="rId21"/>
    <p:sldId id="382" r:id="rId2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3B0D505-C993-6532-1588-558A17F9D080}" name="Terbish Tsendsuren" initials="TT" userId="S::tsendsuren@un.org::01ac52e2-acaa-4e6f-bbf6-c264e303a0e6" providerId="AD"/>
  <p188:author id="{C85A571E-215F-B39B-C6E5-738881FD8925}" name="Patricia Keays" initials="PK" userId="S::patricia.keays@un.org::c6196559-bdbb-4a86-a5b7-05eec1c8f113" providerId="AD"/>
  <p188:author id="{BB9269A0-4C78-3728-56BB-2F6D64562D7B}" name="Patricia Keays" initials="PK" userId="af1ba9049954c777" providerId="Windows Live"/>
  <p188:author id="{47A807C1-D396-40A4-7499-EFFAAF56E34D}" name="Brian Connolly" initials="BC" userId="Brian Connolly" providerId="None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556A6"/>
    <a:srgbClr val="538135"/>
    <a:srgbClr val="0771DB"/>
    <a:srgbClr val="0077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4964" autoAdjust="0"/>
  </p:normalViewPr>
  <p:slideViewPr>
    <p:cSldViewPr snapToGrid="0">
      <p:cViewPr varScale="1">
        <p:scale>
          <a:sx n="111" d="100"/>
          <a:sy n="111" d="100"/>
        </p:scale>
        <p:origin x="474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theme" Target="theme/theme1.xml"/><Relationship Id="rId30" Type="http://schemas.microsoft.com/office/2018/10/relationships/authors" Target="author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emma@ruffino.co.uk" userId="S::urn:spo:guest#gemma@ruffino.co.uk::" providerId="AD" clId="Web-{F32E94D9-84E0-EB51-DFEF-5F39847FDD71}"/>
    <pc:docChg chg="modSld">
      <pc:chgData name="gemma@ruffino.co.uk" userId="S::urn:spo:guest#gemma@ruffino.co.uk::" providerId="AD" clId="Web-{F32E94D9-84E0-EB51-DFEF-5F39847FDD71}" dt="2024-12-10T09:16:17.212" v="20" actId="14100"/>
      <pc:docMkLst>
        <pc:docMk/>
      </pc:docMkLst>
      <pc:sldChg chg="modSp">
        <pc:chgData name="gemma@ruffino.co.uk" userId="S::urn:spo:guest#gemma@ruffino.co.uk::" providerId="AD" clId="Web-{F32E94D9-84E0-EB51-DFEF-5F39847FDD71}" dt="2024-12-10T09:07:15.586" v="1" actId="20577"/>
        <pc:sldMkLst>
          <pc:docMk/>
          <pc:sldMk cId="325376646" sldId="264"/>
        </pc:sldMkLst>
      </pc:sldChg>
      <pc:sldChg chg="modSp">
        <pc:chgData name="gemma@ruffino.co.uk" userId="S::urn:spo:guest#gemma@ruffino.co.uk::" providerId="AD" clId="Web-{F32E94D9-84E0-EB51-DFEF-5F39847FDD71}" dt="2024-12-10T09:16:17.212" v="20" actId="14100"/>
        <pc:sldMkLst>
          <pc:docMk/>
          <pc:sldMk cId="166743432" sldId="267"/>
        </pc:sldMkLst>
      </pc:sldChg>
    </pc:docChg>
  </pc:docChgLst>
  <pc:docChgLst>
    <pc:chgData name="Brian Connolly" userId="3cc0afaf-3fd4-49d4-98eb-f7451fca2ae1" providerId="ADAL" clId="{DC0B4223-682F-4360-9B8A-23240FE5FBEA}"/>
    <pc:docChg chg="custSel modSld">
      <pc:chgData name="Brian Connolly" userId="3cc0afaf-3fd4-49d4-98eb-f7451fca2ae1" providerId="ADAL" clId="{DC0B4223-682F-4360-9B8A-23240FE5FBEA}" dt="2024-10-21T15:23:33.139" v="38"/>
      <pc:docMkLst>
        <pc:docMk/>
      </pc:docMkLst>
      <pc:sldChg chg="addSp delSp modSp mod">
        <pc:chgData name="Brian Connolly" userId="3cc0afaf-3fd4-49d4-98eb-f7451fca2ae1" providerId="ADAL" clId="{DC0B4223-682F-4360-9B8A-23240FE5FBEA}" dt="2024-10-21T15:23:33.139" v="38"/>
        <pc:sldMkLst>
          <pc:docMk/>
          <pc:sldMk cId="3540709929" sldId="265"/>
        </pc:sldMkLst>
      </pc:sldChg>
    </pc:docChg>
  </pc:docChgLst>
  <pc:docChgLst>
    <pc:chgData name="gemma@ruffino.co.uk" userId="S::urn:spo:guest#gemma@ruffino.co.uk::" providerId="AD" clId="Web-{EC567EFB-8708-0700-24CA-12C50DE2658F}"/>
    <pc:docChg chg="modSld">
      <pc:chgData name="gemma@ruffino.co.uk" userId="S::urn:spo:guest#gemma@ruffino.co.uk::" providerId="AD" clId="Web-{EC567EFB-8708-0700-24CA-12C50DE2658F}" dt="2024-12-10T14:30:51.023" v="24" actId="20577"/>
      <pc:docMkLst>
        <pc:docMk/>
      </pc:docMkLst>
      <pc:sldChg chg="modSp">
        <pc:chgData name="gemma@ruffino.co.uk" userId="S::urn:spo:guest#gemma@ruffino.co.uk::" providerId="AD" clId="Web-{EC567EFB-8708-0700-24CA-12C50DE2658F}" dt="2024-12-10T14:29:23.064" v="11"/>
        <pc:sldMkLst>
          <pc:docMk/>
          <pc:sldMk cId="3900127704" sldId="263"/>
        </pc:sldMkLst>
      </pc:sldChg>
      <pc:sldChg chg="modSp">
        <pc:chgData name="gemma@ruffino.co.uk" userId="S::urn:spo:guest#gemma@ruffino.co.uk::" providerId="AD" clId="Web-{EC567EFB-8708-0700-24CA-12C50DE2658F}" dt="2024-12-10T14:29:53.035" v="14" actId="20577"/>
        <pc:sldMkLst>
          <pc:docMk/>
          <pc:sldMk cId="3540709929" sldId="265"/>
        </pc:sldMkLst>
      </pc:sldChg>
      <pc:sldChg chg="modSp">
        <pc:chgData name="gemma@ruffino.co.uk" userId="S::urn:spo:guest#gemma@ruffino.co.uk::" providerId="AD" clId="Web-{EC567EFB-8708-0700-24CA-12C50DE2658F}" dt="2024-12-10T14:30:04.004" v="16" actId="20577"/>
        <pc:sldMkLst>
          <pc:docMk/>
          <pc:sldMk cId="166743432" sldId="267"/>
        </pc:sldMkLst>
      </pc:sldChg>
      <pc:sldChg chg="modSp">
        <pc:chgData name="gemma@ruffino.co.uk" userId="S::urn:spo:guest#gemma@ruffino.co.uk::" providerId="AD" clId="Web-{EC567EFB-8708-0700-24CA-12C50DE2658F}" dt="2024-12-10T14:30:17.130" v="17" actId="20577"/>
        <pc:sldMkLst>
          <pc:docMk/>
          <pc:sldMk cId="4023520777" sldId="270"/>
        </pc:sldMkLst>
      </pc:sldChg>
      <pc:sldChg chg="modSp">
        <pc:chgData name="gemma@ruffino.co.uk" userId="S::urn:spo:guest#gemma@ruffino.co.uk::" providerId="AD" clId="Web-{EC567EFB-8708-0700-24CA-12C50DE2658F}" dt="2024-12-10T14:30:40.632" v="20" actId="20577"/>
        <pc:sldMkLst>
          <pc:docMk/>
          <pc:sldMk cId="351613985" sldId="280"/>
        </pc:sldMkLst>
      </pc:sldChg>
      <pc:sldChg chg="modSp">
        <pc:chgData name="gemma@ruffino.co.uk" userId="S::urn:spo:guest#gemma@ruffino.co.uk::" providerId="AD" clId="Web-{EC567EFB-8708-0700-24CA-12C50DE2658F}" dt="2024-12-10T14:30:51.023" v="24" actId="20577"/>
        <pc:sldMkLst>
          <pc:docMk/>
          <pc:sldMk cId="3557934677" sldId="281"/>
        </pc:sldMkLst>
      </pc:sldChg>
    </pc:docChg>
  </pc:docChgLst>
  <pc:docChgLst>
    <pc:chgData name="gemma@ruffino.co.uk" userId="S::urn:spo:guest#gemma@ruffino.co.uk::" providerId="AD" clId="Web-{2C6EA8F4-F195-8CA7-97D5-45160A249CBF}"/>
    <pc:docChg chg="modSld">
      <pc:chgData name="gemma@ruffino.co.uk" userId="S::urn:spo:guest#gemma@ruffino.co.uk::" providerId="AD" clId="Web-{2C6EA8F4-F195-8CA7-97D5-45160A249CBF}" dt="2024-12-18T09:38:19.206" v="7" actId="20577"/>
      <pc:docMkLst>
        <pc:docMk/>
      </pc:docMkLst>
      <pc:sldChg chg="modSp">
        <pc:chgData name="gemma@ruffino.co.uk" userId="S::urn:spo:guest#gemma@ruffino.co.uk::" providerId="AD" clId="Web-{2C6EA8F4-F195-8CA7-97D5-45160A249CBF}" dt="2024-12-18T09:28:48.030" v="1"/>
        <pc:sldMkLst>
          <pc:docMk/>
          <pc:sldMk cId="3900127704" sldId="263"/>
        </pc:sldMkLst>
      </pc:sldChg>
      <pc:sldChg chg="modSp">
        <pc:chgData name="gemma@ruffino.co.uk" userId="S::urn:spo:guest#gemma@ruffino.co.uk::" providerId="AD" clId="Web-{2C6EA8F4-F195-8CA7-97D5-45160A249CBF}" dt="2024-12-18T09:38:19.206" v="7" actId="20577"/>
        <pc:sldMkLst>
          <pc:docMk/>
          <pc:sldMk cId="3540709929" sldId="265"/>
        </pc:sldMkLst>
      </pc:sldChg>
      <pc:sldChg chg="modSp">
        <pc:chgData name="gemma@ruffino.co.uk" userId="S::urn:spo:guest#gemma@ruffino.co.uk::" providerId="AD" clId="Web-{2C6EA8F4-F195-8CA7-97D5-45160A249CBF}" dt="2024-12-18T09:35:17.137" v="3"/>
        <pc:sldMkLst>
          <pc:docMk/>
          <pc:sldMk cId="172835963" sldId="381"/>
        </pc:sldMkLst>
      </pc:sldChg>
    </pc:docChg>
  </pc:docChgLst>
  <pc:docChgLst>
    <pc:chgData name="Brian Connolly" userId="3cc0afaf-3fd4-49d4-98eb-f7451fca2ae1" providerId="ADAL" clId="{24D05054-24B2-4050-9D70-BF816F94A746}"/>
    <pc:docChg chg="modSld">
      <pc:chgData name="Brian Connolly" userId="3cc0afaf-3fd4-49d4-98eb-f7451fca2ae1" providerId="ADAL" clId="{24D05054-24B2-4050-9D70-BF816F94A746}" dt="2024-12-09T19:09:46.653" v="1" actId="20577"/>
      <pc:docMkLst>
        <pc:docMk/>
      </pc:docMkLst>
      <pc:sldChg chg="modSp mod">
        <pc:chgData name="Brian Connolly" userId="3cc0afaf-3fd4-49d4-98eb-f7451fca2ae1" providerId="ADAL" clId="{24D05054-24B2-4050-9D70-BF816F94A746}" dt="2024-12-09T19:09:46.653" v="1" actId="20577"/>
        <pc:sldMkLst>
          <pc:docMk/>
          <pc:sldMk cId="3513736069" sldId="274"/>
        </pc:sldMkLst>
      </pc:sldChg>
    </pc:docChg>
  </pc:docChgLst>
  <pc:docChgLst>
    <pc:chgData name="Lotta Hagman" userId="d6416cb5-e18c-4783-84b1-dc0e5cd678ba" providerId="ADAL" clId="{259019DD-88D4-44B8-929E-F6D7DFE44AE3}"/>
    <pc:docChg chg="modSld">
      <pc:chgData name="Lotta Hagman" userId="d6416cb5-e18c-4783-84b1-dc0e5cd678ba" providerId="ADAL" clId="{259019DD-88D4-44B8-929E-F6D7DFE44AE3}" dt="2025-01-27T20:08:35.050" v="44" actId="5793"/>
      <pc:docMkLst>
        <pc:docMk/>
      </pc:docMkLst>
      <pc:sldChg chg="modSp mod">
        <pc:chgData name="Lotta Hagman" userId="d6416cb5-e18c-4783-84b1-dc0e5cd678ba" providerId="ADAL" clId="{259019DD-88D4-44B8-929E-F6D7DFE44AE3}" dt="2025-01-27T20:08:35.050" v="44" actId="5793"/>
        <pc:sldMkLst>
          <pc:docMk/>
          <pc:sldMk cId="3927556401" sldId="268"/>
        </pc:sldMkLst>
      </pc:sldChg>
    </pc:docChg>
  </pc:docChgLst>
  <pc:docChgLst>
    <pc:chgData name="Brian Connolly" userId="3cc0afaf-3fd4-49d4-98eb-f7451fca2ae1" providerId="ADAL" clId="{8B31E6F5-C486-4DB6-930C-455AE0EAAB7A}"/>
    <pc:docChg chg="custSel addSld delSld modSld sldOrd">
      <pc:chgData name="Brian Connolly" userId="3cc0afaf-3fd4-49d4-98eb-f7451fca2ae1" providerId="ADAL" clId="{8B31E6F5-C486-4DB6-930C-455AE0EAAB7A}" dt="2024-12-12T01:28:51.324" v="223" actId="1037"/>
      <pc:docMkLst>
        <pc:docMk/>
      </pc:docMkLst>
      <pc:sldChg chg="modSp mod">
        <pc:chgData name="Brian Connolly" userId="3cc0afaf-3fd4-49d4-98eb-f7451fca2ae1" providerId="ADAL" clId="{8B31E6F5-C486-4DB6-930C-455AE0EAAB7A}" dt="2024-12-12T01:12:52.858" v="218" actId="1076"/>
        <pc:sldMkLst>
          <pc:docMk/>
          <pc:sldMk cId="3900127704" sldId="263"/>
        </pc:sldMkLst>
      </pc:sldChg>
      <pc:sldChg chg="del">
        <pc:chgData name="Brian Connolly" userId="3cc0afaf-3fd4-49d4-98eb-f7451fca2ae1" providerId="ADAL" clId="{8B31E6F5-C486-4DB6-930C-455AE0EAAB7A}" dt="2024-12-11T20:17:04.745" v="210" actId="47"/>
        <pc:sldMkLst>
          <pc:docMk/>
          <pc:sldMk cId="325376646" sldId="264"/>
        </pc:sldMkLst>
      </pc:sldChg>
      <pc:sldChg chg="modSp mod">
        <pc:chgData name="Brian Connolly" userId="3cc0afaf-3fd4-49d4-98eb-f7451fca2ae1" providerId="ADAL" clId="{8B31E6F5-C486-4DB6-930C-455AE0EAAB7A}" dt="2024-12-12T01:13:00.379" v="219" actId="1076"/>
        <pc:sldMkLst>
          <pc:docMk/>
          <pc:sldMk cId="3940780034" sldId="279"/>
        </pc:sldMkLst>
      </pc:sldChg>
      <pc:sldChg chg="ord">
        <pc:chgData name="Brian Connolly" userId="3cc0afaf-3fd4-49d4-98eb-f7451fca2ae1" providerId="ADAL" clId="{8B31E6F5-C486-4DB6-930C-455AE0EAAB7A}" dt="2024-12-11T20:24:57.134" v="215"/>
        <pc:sldMkLst>
          <pc:docMk/>
          <pc:sldMk cId="351613985" sldId="280"/>
        </pc:sldMkLst>
      </pc:sldChg>
      <pc:sldChg chg="addSp delSp modSp add del mod ord">
        <pc:chgData name="Brian Connolly" userId="3cc0afaf-3fd4-49d4-98eb-f7451fca2ae1" providerId="ADAL" clId="{8B31E6F5-C486-4DB6-930C-455AE0EAAB7A}" dt="2024-12-11T20:24:59.326" v="216" actId="47"/>
        <pc:sldMkLst>
          <pc:docMk/>
          <pc:sldMk cId="3195685304" sldId="383"/>
        </pc:sldMkLst>
      </pc:sldChg>
      <pc:sldChg chg="modSp add mod">
        <pc:chgData name="Brian Connolly" userId="3cc0afaf-3fd4-49d4-98eb-f7451fca2ae1" providerId="ADAL" clId="{8B31E6F5-C486-4DB6-930C-455AE0EAAB7A}" dt="2024-12-12T01:28:51.324" v="223" actId="1037"/>
        <pc:sldMkLst>
          <pc:docMk/>
          <pc:sldMk cId="4279434202" sldId="384"/>
        </pc:sldMkLst>
      </pc:sldChg>
    </pc:docChg>
  </pc:docChgLst>
  <pc:docChgLst>
    <pc:chgData name="Brian Connolly" userId="3cc0afaf-3fd4-49d4-98eb-f7451fca2ae1" providerId="ADAL" clId="{0615EFC9-0171-40B1-B081-A2580D53782D}"/>
    <pc:docChg chg="undo custSel addSld delSld modSld sldOrd modMainMaster">
      <pc:chgData name="Brian Connolly" userId="3cc0afaf-3fd4-49d4-98eb-f7451fca2ae1" providerId="ADAL" clId="{0615EFC9-0171-40B1-B081-A2580D53782D}" dt="2024-10-03T13:29:00.586" v="693"/>
      <pc:docMkLst>
        <pc:docMk/>
      </pc:docMkLst>
      <pc:sldChg chg="modSp mod">
        <pc:chgData name="Brian Connolly" userId="3cc0afaf-3fd4-49d4-98eb-f7451fca2ae1" providerId="ADAL" clId="{0615EFC9-0171-40B1-B081-A2580D53782D}" dt="2024-10-03T07:00:17.495" v="337" actId="948"/>
        <pc:sldMkLst>
          <pc:docMk/>
          <pc:sldMk cId="3900127704" sldId="263"/>
        </pc:sldMkLst>
      </pc:sldChg>
      <pc:sldChg chg="modSp mod">
        <pc:chgData name="Brian Connolly" userId="3cc0afaf-3fd4-49d4-98eb-f7451fca2ae1" providerId="ADAL" clId="{0615EFC9-0171-40B1-B081-A2580D53782D}" dt="2024-10-03T07:05:52.859" v="545" actId="1036"/>
        <pc:sldMkLst>
          <pc:docMk/>
          <pc:sldMk cId="325376646" sldId="264"/>
        </pc:sldMkLst>
      </pc:sldChg>
      <pc:sldChg chg="addSp delSp modSp mod">
        <pc:chgData name="Brian Connolly" userId="3cc0afaf-3fd4-49d4-98eb-f7451fca2ae1" providerId="ADAL" clId="{0615EFC9-0171-40B1-B081-A2580D53782D}" dt="2024-10-03T13:29:00.586" v="693"/>
        <pc:sldMkLst>
          <pc:docMk/>
          <pc:sldMk cId="2751595060" sldId="266"/>
        </pc:sldMkLst>
      </pc:sldChg>
      <pc:sldChg chg="modSp mod">
        <pc:chgData name="Brian Connolly" userId="3cc0afaf-3fd4-49d4-98eb-f7451fca2ae1" providerId="ADAL" clId="{0615EFC9-0171-40B1-B081-A2580D53782D}" dt="2024-09-30T11:03:04.156" v="116" actId="113"/>
        <pc:sldMkLst>
          <pc:docMk/>
          <pc:sldMk cId="166743432" sldId="267"/>
        </pc:sldMkLst>
      </pc:sldChg>
      <pc:sldChg chg="modSp mod">
        <pc:chgData name="Brian Connolly" userId="3cc0afaf-3fd4-49d4-98eb-f7451fca2ae1" providerId="ADAL" clId="{0615EFC9-0171-40B1-B081-A2580D53782D}" dt="2024-10-03T07:08:53.766" v="577" actId="1076"/>
        <pc:sldMkLst>
          <pc:docMk/>
          <pc:sldMk cId="3927556401" sldId="268"/>
        </pc:sldMkLst>
      </pc:sldChg>
      <pc:sldChg chg="addSp delSp modSp mod">
        <pc:chgData name="Brian Connolly" userId="3cc0afaf-3fd4-49d4-98eb-f7451fca2ae1" providerId="ADAL" clId="{0615EFC9-0171-40B1-B081-A2580D53782D}" dt="2024-09-30T11:17:37.487" v="235" actId="1076"/>
        <pc:sldMkLst>
          <pc:docMk/>
          <pc:sldMk cId="2747786508" sldId="273"/>
        </pc:sldMkLst>
      </pc:sldChg>
      <pc:sldChg chg="modSp mod">
        <pc:chgData name="Brian Connolly" userId="3cc0afaf-3fd4-49d4-98eb-f7451fca2ae1" providerId="ADAL" clId="{0615EFC9-0171-40B1-B081-A2580D53782D}" dt="2024-09-30T11:19:25.184" v="251" actId="1037"/>
        <pc:sldMkLst>
          <pc:docMk/>
          <pc:sldMk cId="3513736069" sldId="274"/>
        </pc:sldMkLst>
      </pc:sldChg>
      <pc:sldChg chg="modSp mod ord">
        <pc:chgData name="Brian Connolly" userId="3cc0afaf-3fd4-49d4-98eb-f7451fca2ae1" providerId="ADAL" clId="{0615EFC9-0171-40B1-B081-A2580D53782D}" dt="2024-10-03T07:06:29.673" v="572" actId="20577"/>
        <pc:sldMkLst>
          <pc:docMk/>
          <pc:sldMk cId="609183421" sldId="275"/>
        </pc:sldMkLst>
      </pc:sldChg>
      <pc:sldChg chg="delSp modSp mod ord">
        <pc:chgData name="Brian Connolly" userId="3cc0afaf-3fd4-49d4-98eb-f7451fca2ae1" providerId="ADAL" clId="{0615EFC9-0171-40B1-B081-A2580D53782D}" dt="2024-10-03T07:06:38.303" v="573"/>
        <pc:sldMkLst>
          <pc:docMk/>
          <pc:sldMk cId="1688031699" sldId="276"/>
        </pc:sldMkLst>
      </pc:sldChg>
      <pc:sldChg chg="modSp mod ord">
        <pc:chgData name="Brian Connolly" userId="3cc0afaf-3fd4-49d4-98eb-f7451fca2ae1" providerId="ADAL" clId="{0615EFC9-0171-40B1-B081-A2580D53782D}" dt="2024-10-03T07:08:17.640" v="575" actId="1076"/>
        <pc:sldMkLst>
          <pc:docMk/>
          <pc:sldMk cId="812777094" sldId="277"/>
        </pc:sldMkLst>
      </pc:sldChg>
      <pc:sldChg chg="modSp mod">
        <pc:chgData name="Brian Connolly" userId="3cc0afaf-3fd4-49d4-98eb-f7451fca2ae1" providerId="ADAL" clId="{0615EFC9-0171-40B1-B081-A2580D53782D}" dt="2024-09-30T10:47:16.897" v="5" actId="242"/>
        <pc:sldMkLst>
          <pc:docMk/>
          <pc:sldMk cId="3940780034" sldId="279"/>
        </pc:sldMkLst>
      </pc:sldChg>
      <pc:sldChg chg="modSp mod">
        <pc:chgData name="Brian Connolly" userId="3cc0afaf-3fd4-49d4-98eb-f7451fca2ae1" providerId="ADAL" clId="{0615EFC9-0171-40B1-B081-A2580D53782D}" dt="2024-09-30T11:11:16.393" v="152" actId="1038"/>
        <pc:sldMkLst>
          <pc:docMk/>
          <pc:sldMk cId="351613985" sldId="280"/>
        </pc:sldMkLst>
      </pc:sldChg>
      <pc:sldChg chg="modSp mod">
        <pc:chgData name="Brian Connolly" userId="3cc0afaf-3fd4-49d4-98eb-f7451fca2ae1" providerId="ADAL" clId="{0615EFC9-0171-40B1-B081-A2580D53782D}" dt="2024-10-03T07:11:45.901" v="580" actId="14100"/>
        <pc:sldMkLst>
          <pc:docMk/>
          <pc:sldMk cId="3557934677" sldId="281"/>
        </pc:sldMkLst>
      </pc:sldChg>
      <pc:sldChg chg="addSp modSp new del mod">
        <pc:chgData name="Brian Connolly" userId="3cc0afaf-3fd4-49d4-98eb-f7451fca2ae1" providerId="ADAL" clId="{0615EFC9-0171-40B1-B081-A2580D53782D}" dt="2024-09-30T10:56:39.701" v="84" actId="2696"/>
        <pc:sldMkLst>
          <pc:docMk/>
          <pc:sldMk cId="901507116" sldId="282"/>
        </pc:sldMkLst>
      </pc:sldChg>
      <pc:sldChg chg="addSp modSp new mod">
        <pc:chgData name="Brian Connolly" userId="3cc0afaf-3fd4-49d4-98eb-f7451fca2ae1" providerId="ADAL" clId="{0615EFC9-0171-40B1-B081-A2580D53782D}" dt="2024-10-01T13:07:57.149" v="313" actId="20577"/>
        <pc:sldMkLst>
          <pc:docMk/>
          <pc:sldMk cId="2590523367" sldId="282"/>
        </pc:sldMkLst>
      </pc:sldChg>
      <pc:sldChg chg="addSp modSp new del mod">
        <pc:chgData name="Brian Connolly" userId="3cc0afaf-3fd4-49d4-98eb-f7451fca2ae1" providerId="ADAL" clId="{0615EFC9-0171-40B1-B081-A2580D53782D}" dt="2024-10-03T12:24:23.583" v="666" actId="47"/>
        <pc:sldMkLst>
          <pc:docMk/>
          <pc:sldMk cId="1496985346" sldId="283"/>
        </pc:sldMkLst>
      </pc:sldChg>
      <pc:sldChg chg="add del">
        <pc:chgData name="Brian Connolly" userId="3cc0afaf-3fd4-49d4-98eb-f7451fca2ae1" providerId="ADAL" clId="{0615EFC9-0171-40B1-B081-A2580D53782D}" dt="2024-09-30T10:56:42.070" v="85" actId="2696"/>
        <pc:sldMkLst>
          <pc:docMk/>
          <pc:sldMk cId="3964489681" sldId="283"/>
        </pc:sldMkLst>
      </pc:sldChg>
      <pc:sldChg chg="new del">
        <pc:chgData name="Brian Connolly" userId="3cc0afaf-3fd4-49d4-98eb-f7451fca2ae1" providerId="ADAL" clId="{0615EFC9-0171-40B1-B081-A2580D53782D}" dt="2024-10-03T12:22:20.504" v="589" actId="47"/>
        <pc:sldMkLst>
          <pc:docMk/>
          <pc:sldMk cId="4170978200" sldId="284"/>
        </pc:sldMkLst>
      </pc:sldChg>
      <pc:sldChg chg="modSp mod">
        <pc:chgData name="Brian Connolly" userId="3cc0afaf-3fd4-49d4-98eb-f7451fca2ae1" providerId="ADAL" clId="{0615EFC9-0171-40B1-B081-A2580D53782D}" dt="2024-10-03T12:23:55.589" v="656" actId="948"/>
        <pc:sldMkLst>
          <pc:docMk/>
          <pc:sldMk cId="172835963" sldId="381"/>
        </pc:sldMkLst>
      </pc:sldChg>
      <pc:sldChg chg="modSp mod">
        <pc:chgData name="Brian Connolly" userId="3cc0afaf-3fd4-49d4-98eb-f7451fca2ae1" providerId="ADAL" clId="{0615EFC9-0171-40B1-B081-A2580D53782D}" dt="2024-10-03T12:24:18.199" v="665" actId="20577"/>
        <pc:sldMkLst>
          <pc:docMk/>
          <pc:sldMk cId="1106913941" sldId="382"/>
        </pc:sldMkLst>
      </pc:sldChg>
      <pc:sldMasterChg chg="modSp mod modSldLayout">
        <pc:chgData name="Brian Connolly" userId="3cc0afaf-3fd4-49d4-98eb-f7451fca2ae1" providerId="ADAL" clId="{0615EFC9-0171-40B1-B081-A2580D53782D}" dt="2024-09-30T10:45:35.185" v="3" actId="207"/>
        <pc:sldMasterMkLst>
          <pc:docMk/>
          <pc:sldMasterMk cId="4131813110" sldId="2147483648"/>
        </pc:sldMasterMkLst>
        <pc:sldLayoutChg chg="delSp mod">
          <pc:chgData name="Brian Connolly" userId="3cc0afaf-3fd4-49d4-98eb-f7451fca2ae1" providerId="ADAL" clId="{0615EFC9-0171-40B1-B081-A2580D53782D}" dt="2024-09-30T10:27:18.207" v="0" actId="478"/>
          <pc:sldLayoutMkLst>
            <pc:docMk/>
            <pc:sldMasterMk cId="4131813110" sldId="2147483648"/>
            <pc:sldLayoutMk cId="836563147" sldId="2147483649"/>
          </pc:sldLayoutMkLst>
        </pc:sldLayoutChg>
      </pc:sldMasterChg>
    </pc:docChg>
  </pc:docChgLst>
  <pc:docChgLst>
    <pc:chgData name="Terbish Tsendsuren" userId="S::tsendsuren@un.org::01ac52e2-acaa-4e6f-bbf6-c264e303a0e6" providerId="AD" clId="Web-{959C3AE0-7D47-A9DB-6EC8-DCC0C3436887}"/>
    <pc:docChg chg="modSld">
      <pc:chgData name="Terbish Tsendsuren" userId="S::tsendsuren@un.org::01ac52e2-acaa-4e6f-bbf6-c264e303a0e6" providerId="AD" clId="Web-{959C3AE0-7D47-A9DB-6EC8-DCC0C3436887}" dt="2024-09-30T11:16:07.524" v="14" actId="20577"/>
      <pc:docMkLst>
        <pc:docMk/>
      </pc:docMkLst>
      <pc:sldChg chg="modSp">
        <pc:chgData name="Terbish Tsendsuren" userId="S::tsendsuren@un.org::01ac52e2-acaa-4e6f-bbf6-c264e303a0e6" providerId="AD" clId="Web-{959C3AE0-7D47-A9DB-6EC8-DCC0C3436887}" dt="2024-09-30T11:15:46.882" v="10" actId="20577"/>
        <pc:sldMkLst>
          <pc:docMk/>
          <pc:sldMk cId="2747786508" sldId="273"/>
        </pc:sldMkLst>
      </pc:sldChg>
      <pc:sldChg chg="modSp">
        <pc:chgData name="Terbish Tsendsuren" userId="S::tsendsuren@un.org::01ac52e2-acaa-4e6f-bbf6-c264e303a0e6" providerId="AD" clId="Web-{959C3AE0-7D47-A9DB-6EC8-DCC0C3436887}" dt="2024-09-30T11:16:07.524" v="14" actId="20577"/>
        <pc:sldMkLst>
          <pc:docMk/>
          <pc:sldMk cId="3557934677" sldId="281"/>
        </pc:sldMkLst>
      </pc:sldChg>
    </pc:docChg>
  </pc:docChgLst>
  <pc:docChgLst>
    <pc:chgData name="Terbish Tsendsuren" userId="S::tsendsuren@un.org::01ac52e2-acaa-4e6f-bbf6-c264e303a0e6" providerId="AD" clId="Web-{2D27B87F-7F4C-5851-7DCD-2AC143CFDBE1}"/>
    <pc:docChg chg="modSld">
      <pc:chgData name="Terbish Tsendsuren" userId="S::tsendsuren@un.org::01ac52e2-acaa-4e6f-bbf6-c264e303a0e6" providerId="AD" clId="Web-{2D27B87F-7F4C-5851-7DCD-2AC143CFDBE1}" dt="2024-10-09T16:06:43.070" v="136" actId="1076"/>
      <pc:docMkLst>
        <pc:docMk/>
      </pc:docMkLst>
      <pc:sldChg chg="modSp">
        <pc:chgData name="Terbish Tsendsuren" userId="S::tsendsuren@un.org::01ac52e2-acaa-4e6f-bbf6-c264e303a0e6" providerId="AD" clId="Web-{2D27B87F-7F4C-5851-7DCD-2AC143CFDBE1}" dt="2024-10-09T16:06:43.070" v="136" actId="1076"/>
        <pc:sldMkLst>
          <pc:docMk/>
          <pc:sldMk cId="166743432" sldId="267"/>
        </pc:sldMkLst>
      </pc:sldChg>
      <pc:sldChg chg="modSp">
        <pc:chgData name="Terbish Tsendsuren" userId="S::tsendsuren@un.org::01ac52e2-acaa-4e6f-bbf6-c264e303a0e6" providerId="AD" clId="Web-{2D27B87F-7F4C-5851-7DCD-2AC143CFDBE1}" dt="2024-10-09T16:05:20.741" v="127" actId="20577"/>
        <pc:sldMkLst>
          <pc:docMk/>
          <pc:sldMk cId="3927556401" sldId="268"/>
        </pc:sldMkLst>
      </pc:sldChg>
      <pc:sldChg chg="modSp">
        <pc:chgData name="Terbish Tsendsuren" userId="S::tsendsuren@un.org::01ac52e2-acaa-4e6f-bbf6-c264e303a0e6" providerId="AD" clId="Web-{2D27B87F-7F4C-5851-7DCD-2AC143CFDBE1}" dt="2024-10-09T16:03:37.207" v="103" actId="20577"/>
        <pc:sldMkLst>
          <pc:docMk/>
          <pc:sldMk cId="4023520777" sldId="270"/>
        </pc:sldMkLst>
      </pc:sldChg>
      <pc:sldChg chg="modSp">
        <pc:chgData name="Terbish Tsendsuren" userId="S::tsendsuren@un.org::01ac52e2-acaa-4e6f-bbf6-c264e303a0e6" providerId="AD" clId="Web-{2D27B87F-7F4C-5851-7DCD-2AC143CFDBE1}" dt="2024-10-09T16:00:31.501" v="53" actId="20577"/>
        <pc:sldMkLst>
          <pc:docMk/>
          <pc:sldMk cId="3557934677" sldId="281"/>
        </pc:sldMkLst>
      </pc:sldChg>
    </pc:docChg>
  </pc:docChgLst>
  <pc:docChgLst>
    <pc:chgData name="Brian Connolly" userId="3cc0afaf-3fd4-49d4-98eb-f7451fca2ae1" providerId="ADAL" clId="{3B9440A8-7B0E-43E5-9D46-A88B56A0B011}"/>
    <pc:docChg chg="addSld delSld modSld modMainMaster">
      <pc:chgData name="Brian Connolly" userId="3cc0afaf-3fd4-49d4-98eb-f7451fca2ae1" providerId="ADAL" clId="{3B9440A8-7B0E-43E5-9D46-A88B56A0B011}" dt="2025-07-01T18:56:38.978" v="86" actId="1037"/>
      <pc:docMkLst>
        <pc:docMk/>
      </pc:docMkLst>
      <pc:sldChg chg="modSp mod">
        <pc:chgData name="Brian Connolly" userId="3cc0afaf-3fd4-49d4-98eb-f7451fca2ae1" providerId="ADAL" clId="{3B9440A8-7B0E-43E5-9D46-A88B56A0B011}" dt="2025-07-01T18:50:18.010" v="42" actId="1076"/>
        <pc:sldMkLst>
          <pc:docMk/>
          <pc:sldMk cId="3540709929" sldId="265"/>
        </pc:sldMkLst>
        <pc:picChg chg="mod">
          <ac:chgData name="Brian Connolly" userId="3cc0afaf-3fd4-49d4-98eb-f7451fca2ae1" providerId="ADAL" clId="{3B9440A8-7B0E-43E5-9D46-A88B56A0B011}" dt="2025-07-01T18:50:18.010" v="42" actId="1076"/>
          <ac:picMkLst>
            <pc:docMk/>
            <pc:sldMk cId="3540709929" sldId="265"/>
            <ac:picMk id="7" creationId="{2CAD6E6A-F8FD-0561-8846-92588C849E5C}"/>
          </ac:picMkLst>
        </pc:picChg>
      </pc:sldChg>
      <pc:sldChg chg="addSp delSp modSp">
        <pc:chgData name="Brian Connolly" userId="3cc0afaf-3fd4-49d4-98eb-f7451fca2ae1" providerId="ADAL" clId="{3B9440A8-7B0E-43E5-9D46-A88B56A0B011}" dt="2025-07-01T18:52:12.349" v="52" actId="1076"/>
        <pc:sldMkLst>
          <pc:docMk/>
          <pc:sldMk cId="2751595060" sldId="266"/>
        </pc:sldMkLst>
        <pc:picChg chg="add mod">
          <ac:chgData name="Brian Connolly" userId="3cc0afaf-3fd4-49d4-98eb-f7451fca2ae1" providerId="ADAL" clId="{3B9440A8-7B0E-43E5-9D46-A88B56A0B011}" dt="2025-07-01T18:52:12.349" v="52" actId="1076"/>
          <ac:picMkLst>
            <pc:docMk/>
            <pc:sldMk cId="2751595060" sldId="266"/>
            <ac:picMk id="3" creationId="{B1CEF007-1F4C-B0BB-8260-EC4A8D813466}"/>
          </ac:picMkLst>
        </pc:picChg>
        <pc:picChg chg="del">
          <ac:chgData name="Brian Connolly" userId="3cc0afaf-3fd4-49d4-98eb-f7451fca2ae1" providerId="ADAL" clId="{3B9440A8-7B0E-43E5-9D46-A88B56A0B011}" dt="2025-07-01T18:51:51.575" v="43" actId="478"/>
          <ac:picMkLst>
            <pc:docMk/>
            <pc:sldMk cId="2751595060" sldId="266"/>
            <ac:picMk id="1026" creationId="{D96CB31F-6E47-4122-587E-A20CC4BEF32E}"/>
          </ac:picMkLst>
        </pc:picChg>
      </pc:sldChg>
      <pc:sldChg chg="modSp mod">
        <pc:chgData name="Brian Connolly" userId="3cc0afaf-3fd4-49d4-98eb-f7451fca2ae1" providerId="ADAL" clId="{3B9440A8-7B0E-43E5-9D46-A88B56A0B011}" dt="2025-07-01T18:52:45.356" v="53" actId="1076"/>
        <pc:sldMkLst>
          <pc:docMk/>
          <pc:sldMk cId="166743432" sldId="267"/>
        </pc:sldMkLst>
        <pc:picChg chg="mod">
          <ac:chgData name="Brian Connolly" userId="3cc0afaf-3fd4-49d4-98eb-f7451fca2ae1" providerId="ADAL" clId="{3B9440A8-7B0E-43E5-9D46-A88B56A0B011}" dt="2025-07-01T18:52:45.356" v="53" actId="1076"/>
          <ac:picMkLst>
            <pc:docMk/>
            <pc:sldMk cId="166743432" sldId="267"/>
            <ac:picMk id="6" creationId="{338DAEA4-9B7F-C877-8BF5-782F323BE01C}"/>
          </ac:picMkLst>
        </pc:picChg>
      </pc:sldChg>
      <pc:sldChg chg="modSp mod">
        <pc:chgData name="Brian Connolly" userId="3cc0afaf-3fd4-49d4-98eb-f7451fca2ae1" providerId="ADAL" clId="{3B9440A8-7B0E-43E5-9D46-A88B56A0B011}" dt="2025-07-01T18:53:31.356" v="65" actId="1076"/>
        <pc:sldMkLst>
          <pc:docMk/>
          <pc:sldMk cId="3927556401" sldId="268"/>
        </pc:sldMkLst>
        <pc:picChg chg="mod">
          <ac:chgData name="Brian Connolly" userId="3cc0afaf-3fd4-49d4-98eb-f7451fca2ae1" providerId="ADAL" clId="{3B9440A8-7B0E-43E5-9D46-A88B56A0B011}" dt="2025-07-01T18:53:31.356" v="65" actId="1076"/>
          <ac:picMkLst>
            <pc:docMk/>
            <pc:sldMk cId="3927556401" sldId="268"/>
            <ac:picMk id="9" creationId="{E647E8F6-1850-3832-5E73-BA1BE9386129}"/>
          </ac:picMkLst>
        </pc:picChg>
      </pc:sldChg>
      <pc:sldChg chg="modSp">
        <pc:chgData name="Brian Connolly" userId="3cc0afaf-3fd4-49d4-98eb-f7451fca2ae1" providerId="ADAL" clId="{3B9440A8-7B0E-43E5-9D46-A88B56A0B011}" dt="2025-07-01T18:54:07.220" v="75" actId="1076"/>
        <pc:sldMkLst>
          <pc:docMk/>
          <pc:sldMk cId="4023520777" sldId="270"/>
        </pc:sldMkLst>
        <pc:picChg chg="mod">
          <ac:chgData name="Brian Connolly" userId="3cc0afaf-3fd4-49d4-98eb-f7451fca2ae1" providerId="ADAL" clId="{3B9440A8-7B0E-43E5-9D46-A88B56A0B011}" dt="2025-07-01T18:54:07.220" v="75" actId="1076"/>
          <ac:picMkLst>
            <pc:docMk/>
            <pc:sldMk cId="4023520777" sldId="270"/>
            <ac:picMk id="2050" creationId="{3769295A-E84C-E15B-43EF-DE4DEE627C26}"/>
          </ac:picMkLst>
        </pc:picChg>
      </pc:sldChg>
      <pc:sldChg chg="modSp mod">
        <pc:chgData name="Brian Connolly" userId="3cc0afaf-3fd4-49d4-98eb-f7451fca2ae1" providerId="ADAL" clId="{3B9440A8-7B0E-43E5-9D46-A88B56A0B011}" dt="2025-07-01T18:56:38.978" v="86" actId="1037"/>
        <pc:sldMkLst>
          <pc:docMk/>
          <pc:sldMk cId="3513736069" sldId="274"/>
        </pc:sldMkLst>
        <pc:picChg chg="mod">
          <ac:chgData name="Brian Connolly" userId="3cc0afaf-3fd4-49d4-98eb-f7451fca2ae1" providerId="ADAL" clId="{3B9440A8-7B0E-43E5-9D46-A88B56A0B011}" dt="2025-07-01T18:56:24.988" v="80" actId="14100"/>
          <ac:picMkLst>
            <pc:docMk/>
            <pc:sldMk cId="3513736069" sldId="274"/>
            <ac:picMk id="5" creationId="{642BA718-6202-6621-C8F6-77B53925EFFC}"/>
          </ac:picMkLst>
        </pc:picChg>
        <pc:picChg chg="mod">
          <ac:chgData name="Brian Connolly" userId="3cc0afaf-3fd4-49d4-98eb-f7451fca2ae1" providerId="ADAL" clId="{3B9440A8-7B0E-43E5-9D46-A88B56A0B011}" dt="2025-07-01T18:56:38.978" v="86" actId="1037"/>
          <ac:picMkLst>
            <pc:docMk/>
            <pc:sldMk cId="3513736069" sldId="274"/>
            <ac:picMk id="8" creationId="{B8B09999-1123-6656-2B5F-B793FAB32D17}"/>
          </ac:picMkLst>
        </pc:picChg>
      </pc:sldChg>
      <pc:sldChg chg="modSp mod">
        <pc:chgData name="Brian Connolly" userId="3cc0afaf-3fd4-49d4-98eb-f7451fca2ae1" providerId="ADAL" clId="{3B9440A8-7B0E-43E5-9D46-A88B56A0B011}" dt="2025-07-01T18:38:51.382" v="26" actId="1076"/>
        <pc:sldMkLst>
          <pc:docMk/>
          <pc:sldMk cId="3940780034" sldId="279"/>
        </pc:sldMkLst>
        <pc:graphicFrameChg chg="mod modGraphic">
          <ac:chgData name="Brian Connolly" userId="3cc0afaf-3fd4-49d4-98eb-f7451fca2ae1" providerId="ADAL" clId="{3B9440A8-7B0E-43E5-9D46-A88B56A0B011}" dt="2025-07-01T18:38:51.382" v="26" actId="1076"/>
          <ac:graphicFrameMkLst>
            <pc:docMk/>
            <pc:sldMk cId="3940780034" sldId="279"/>
            <ac:graphicFrameMk id="2" creationId="{BABB676B-7A27-CF93-8924-C0620C3137B6}"/>
          </ac:graphicFrameMkLst>
        </pc:graphicFrameChg>
      </pc:sldChg>
      <pc:sldChg chg="modSp mod">
        <pc:chgData name="Brian Connolly" userId="3cc0afaf-3fd4-49d4-98eb-f7451fca2ae1" providerId="ADAL" clId="{3B9440A8-7B0E-43E5-9D46-A88B56A0B011}" dt="2025-07-01T18:49:40.253" v="41" actId="14100"/>
        <pc:sldMkLst>
          <pc:docMk/>
          <pc:sldMk cId="351613985" sldId="280"/>
        </pc:sldMkLst>
        <pc:spChg chg="mod">
          <ac:chgData name="Brian Connolly" userId="3cc0afaf-3fd4-49d4-98eb-f7451fca2ae1" providerId="ADAL" clId="{3B9440A8-7B0E-43E5-9D46-A88B56A0B011}" dt="2025-07-01T18:49:07.414" v="35" actId="1076"/>
          <ac:spMkLst>
            <pc:docMk/>
            <pc:sldMk cId="351613985" sldId="280"/>
            <ac:spMk id="10" creationId="{000FC4F4-AABB-E172-9B26-4EB821C2205F}"/>
          </ac:spMkLst>
        </pc:spChg>
        <pc:spChg chg="mod">
          <ac:chgData name="Brian Connolly" userId="3cc0afaf-3fd4-49d4-98eb-f7451fca2ae1" providerId="ADAL" clId="{3B9440A8-7B0E-43E5-9D46-A88B56A0B011}" dt="2025-07-01T18:49:30.860" v="39" actId="14100"/>
          <ac:spMkLst>
            <pc:docMk/>
            <pc:sldMk cId="351613985" sldId="280"/>
            <ac:spMk id="11" creationId="{A4143703-488C-6916-1610-0AD701A3C4CA}"/>
          </ac:spMkLst>
        </pc:spChg>
        <pc:spChg chg="mod">
          <ac:chgData name="Brian Connolly" userId="3cc0afaf-3fd4-49d4-98eb-f7451fca2ae1" providerId="ADAL" clId="{3B9440A8-7B0E-43E5-9D46-A88B56A0B011}" dt="2025-07-01T18:49:34.574" v="40" actId="14100"/>
          <ac:spMkLst>
            <pc:docMk/>
            <pc:sldMk cId="351613985" sldId="280"/>
            <ac:spMk id="12" creationId="{226347F7-BDF8-55DA-04AA-333BF3A4DCF1}"/>
          </ac:spMkLst>
        </pc:spChg>
        <pc:spChg chg="mod">
          <ac:chgData name="Brian Connolly" userId="3cc0afaf-3fd4-49d4-98eb-f7451fca2ae1" providerId="ADAL" clId="{3B9440A8-7B0E-43E5-9D46-A88B56A0B011}" dt="2025-07-01T18:49:40.253" v="41" actId="14100"/>
          <ac:spMkLst>
            <pc:docMk/>
            <pc:sldMk cId="351613985" sldId="280"/>
            <ac:spMk id="13" creationId="{3B5C3715-C580-41D7-234C-6C509B90361C}"/>
          </ac:spMkLst>
        </pc:spChg>
        <pc:spChg chg="mod">
          <ac:chgData name="Brian Connolly" userId="3cc0afaf-3fd4-49d4-98eb-f7451fca2ae1" providerId="ADAL" clId="{3B9440A8-7B0E-43E5-9D46-A88B56A0B011}" dt="2025-07-01T18:49:24.909" v="38" actId="14100"/>
          <ac:spMkLst>
            <pc:docMk/>
            <pc:sldMk cId="351613985" sldId="280"/>
            <ac:spMk id="14" creationId="{74B119F7-813E-D698-D433-3D929EA5124A}"/>
          </ac:spMkLst>
        </pc:spChg>
      </pc:sldChg>
      <pc:sldChg chg="del">
        <pc:chgData name="Brian Connolly" userId="3cc0afaf-3fd4-49d4-98eb-f7451fca2ae1" providerId="ADAL" clId="{3B9440A8-7B0E-43E5-9D46-A88B56A0B011}" dt="2025-07-01T18:54:59.821" v="77" actId="47"/>
        <pc:sldMkLst>
          <pc:docMk/>
          <pc:sldMk cId="4279434202" sldId="384"/>
        </pc:sldMkLst>
      </pc:sldChg>
      <pc:sldChg chg="add setBg">
        <pc:chgData name="Brian Connolly" userId="3cc0afaf-3fd4-49d4-98eb-f7451fca2ae1" providerId="ADAL" clId="{3B9440A8-7B0E-43E5-9D46-A88B56A0B011}" dt="2025-07-01T18:54:57.848" v="76"/>
        <pc:sldMkLst>
          <pc:docMk/>
          <pc:sldMk cId="1442883235" sldId="385"/>
        </pc:sldMkLst>
      </pc:sldChg>
      <pc:sldMasterChg chg="modSp mod">
        <pc:chgData name="Brian Connolly" userId="3cc0afaf-3fd4-49d4-98eb-f7451fca2ae1" providerId="ADAL" clId="{3B9440A8-7B0E-43E5-9D46-A88B56A0B011}" dt="2025-07-01T18:38:33.739" v="24" actId="404"/>
        <pc:sldMasterMkLst>
          <pc:docMk/>
          <pc:sldMasterMk cId="4131813110" sldId="2147483648"/>
        </pc:sldMasterMkLst>
        <pc:spChg chg="mod">
          <ac:chgData name="Brian Connolly" userId="3cc0afaf-3fd4-49d4-98eb-f7451fca2ae1" providerId="ADAL" clId="{3B9440A8-7B0E-43E5-9D46-A88B56A0B011}" dt="2025-07-01T18:38:33.739" v="24" actId="404"/>
          <ac:spMkLst>
            <pc:docMk/>
            <pc:sldMasterMk cId="4131813110" sldId="2147483648"/>
            <ac:spMk id="3" creationId="{C3316CA5-DD00-3F87-ECE5-635170C7689C}"/>
          </ac:spMkLst>
        </pc:spChg>
        <pc:spChg chg="mod">
          <ac:chgData name="Brian Connolly" userId="3cc0afaf-3fd4-49d4-98eb-f7451fca2ae1" providerId="ADAL" clId="{3B9440A8-7B0E-43E5-9D46-A88B56A0B011}" dt="2025-07-01T18:38:29.531" v="23" actId="20577"/>
          <ac:spMkLst>
            <pc:docMk/>
            <pc:sldMasterMk cId="4131813110" sldId="2147483648"/>
            <ac:spMk id="4" creationId="{1594905E-DCB8-291D-15D2-415917362E7D}"/>
          </ac:spMkLst>
        </pc:spChg>
      </pc:sldMasterChg>
    </pc:docChg>
  </pc:docChgLst>
  <pc:docChgLst>
    <pc:chgData name="Brian Connolly" userId="3cc0afaf-3fd4-49d4-98eb-f7451fca2ae1" providerId="ADAL" clId="{515191CF-190F-482B-B061-C9654CD96F3C}"/>
    <pc:docChg chg="modSld">
      <pc:chgData name="Brian Connolly" userId="3cc0afaf-3fd4-49d4-98eb-f7451fca2ae1" providerId="ADAL" clId="{515191CF-190F-482B-B061-C9654CD96F3C}" dt="2024-10-18T19:05:13.221" v="15" actId="1076"/>
      <pc:docMkLst>
        <pc:docMk/>
      </pc:docMkLst>
      <pc:sldChg chg="modSp mod">
        <pc:chgData name="Brian Connolly" userId="3cc0afaf-3fd4-49d4-98eb-f7451fca2ae1" providerId="ADAL" clId="{515191CF-190F-482B-B061-C9654CD96F3C}" dt="2024-10-18T19:05:13.221" v="15" actId="1076"/>
        <pc:sldMkLst>
          <pc:docMk/>
          <pc:sldMk cId="172835963" sldId="381"/>
        </pc:sldMkLst>
      </pc:sldChg>
    </pc:docChg>
  </pc:docChgLst>
  <pc:docChgLst>
    <pc:chgData name="Lotta Hagman" userId="d6416cb5-e18c-4783-84b1-dc0e5cd678ba" providerId="ADAL" clId="{A51E7589-F938-43C7-BAC8-6CFFF7355BFC}"/>
    <pc:docChg chg="modSld">
      <pc:chgData name="Lotta Hagman" userId="d6416cb5-e18c-4783-84b1-dc0e5cd678ba" providerId="ADAL" clId="{A51E7589-F938-43C7-BAC8-6CFFF7355BFC}" dt="2024-10-17T20:28:54.401" v="2" actId="20577"/>
      <pc:docMkLst>
        <pc:docMk/>
      </pc:docMkLst>
      <pc:sldChg chg="modSp mod">
        <pc:chgData name="Lotta Hagman" userId="d6416cb5-e18c-4783-84b1-dc0e5cd678ba" providerId="ADAL" clId="{A51E7589-F938-43C7-BAC8-6CFFF7355BFC}" dt="2024-10-08T14:51:16.194" v="0" actId="113"/>
        <pc:sldMkLst>
          <pc:docMk/>
          <pc:sldMk cId="351613985" sldId="280"/>
        </pc:sldMkLst>
      </pc:sldChg>
      <pc:sldChg chg="modSp mod">
        <pc:chgData name="Lotta Hagman" userId="d6416cb5-e18c-4783-84b1-dc0e5cd678ba" providerId="ADAL" clId="{A51E7589-F938-43C7-BAC8-6CFFF7355BFC}" dt="2024-10-17T20:28:54.401" v="2" actId="20577"/>
        <pc:sldMkLst>
          <pc:docMk/>
          <pc:sldMk cId="172835963" sldId="381"/>
        </pc:sldMkLst>
      </pc:sldChg>
    </pc:docChg>
  </pc:docChgLst>
  <pc:docChgLst>
    <pc:chgData name="Brian Connolly" userId="3cc0afaf-3fd4-49d4-98eb-f7451fca2ae1" providerId="ADAL" clId="{798A45F4-2D93-4D2A-B77E-2B0B8FA1F00F}"/>
    <pc:docChg chg="modSld">
      <pc:chgData name="Brian Connolly" userId="3cc0afaf-3fd4-49d4-98eb-f7451fca2ae1" providerId="ADAL" clId="{798A45F4-2D93-4D2A-B77E-2B0B8FA1F00F}" dt="2024-08-13T21:19:45.366" v="11" actId="6549"/>
      <pc:docMkLst>
        <pc:docMk/>
      </pc:docMkLst>
      <pc:sldChg chg="modSp mod">
        <pc:chgData name="Brian Connolly" userId="3cc0afaf-3fd4-49d4-98eb-f7451fca2ae1" providerId="ADAL" clId="{798A45F4-2D93-4D2A-B77E-2B0B8FA1F00F}" dt="2024-08-13T21:05:40.302" v="10" actId="1076"/>
        <pc:sldMkLst>
          <pc:docMk/>
          <pc:sldMk cId="325376646" sldId="264"/>
        </pc:sldMkLst>
      </pc:sldChg>
      <pc:sldChg chg="modSp mod">
        <pc:chgData name="Brian Connolly" userId="3cc0afaf-3fd4-49d4-98eb-f7451fca2ae1" providerId="ADAL" clId="{798A45F4-2D93-4D2A-B77E-2B0B8FA1F00F}" dt="2024-08-13T21:19:45.366" v="11" actId="6549"/>
        <pc:sldMkLst>
          <pc:docMk/>
          <pc:sldMk cId="609183421" sldId="275"/>
        </pc:sldMkLst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6D88C845-7246-407D-1934-022F03AF6E04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78334A9-F3EB-EC20-1CD2-715473F7AAF1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F0FBF99-D6BD-4A5B-8804-F0ABF2AAEA87}" type="datetimeFigureOut">
              <a:rPr lang="en-US" smtClean="0"/>
              <a:t>7/1/2025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BDEE8B0-D768-BCCD-5FC1-3808A235EFD0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550071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E3BFF80-FAEE-440E-826B-5CC2D2B31D0E}" type="datetimeFigureOut">
              <a:rPr lang="en-US" smtClean="0"/>
              <a:t>7/1/2025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8CF97C7-2C0D-4DC0-92D4-71B42A9A9F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32956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8CF97C7-2C0D-4DC0-92D4-71B42A9A9F32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035041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8CF97C7-2C0D-4DC0-92D4-71B42A9A9F32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80940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365631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284E87CA-1A64-2644-7E72-40D785CA9F96}"/>
              </a:ext>
            </a:extLst>
          </p:cNvPr>
          <p:cNvSpPr txBox="1">
            <a:spLocks/>
          </p:cNvSpPr>
          <p:nvPr userDrawn="1"/>
        </p:nvSpPr>
        <p:spPr>
          <a:xfrm>
            <a:off x="838200" y="304005"/>
            <a:ext cx="10058400" cy="723901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endParaRPr lang="en-US" sz="4000"/>
          </a:p>
        </p:txBody>
      </p:sp>
      <p:pic>
        <p:nvPicPr>
          <p:cNvPr id="2" name="Picture 2" descr="A black background with a black square&#10;&#10;Description automatically generated with medium confidence">
            <a:extLst>
              <a:ext uri="{FF2B5EF4-FFF2-40B4-BE49-F238E27FC236}">
                <a16:creationId xmlns:a16="http://schemas.microsoft.com/office/drawing/2014/main" id="{E3493C12-E478-FF23-6E6D-3376AD5A2527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 cstate="screen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818451" y="125955"/>
            <a:ext cx="632813" cy="5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C3316CA5-DD00-3F87-ECE5-635170C7689C}"/>
              </a:ext>
            </a:extLst>
          </p:cNvPr>
          <p:cNvSpPr txBox="1"/>
          <p:nvPr userDrawn="1"/>
        </p:nvSpPr>
        <p:spPr>
          <a:xfrm>
            <a:off x="838200" y="257455"/>
            <a:ext cx="998025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100" b="1" dirty="0">
                <a:solidFill>
                  <a:schemeClr val="bg1">
                    <a:lumMod val="6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1.2 Peace and Security Activities</a:t>
            </a:r>
            <a:endParaRPr lang="en-GB" sz="1100" b="1" dirty="0">
              <a:solidFill>
                <a:schemeClr val="bg1">
                  <a:lumMod val="65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1594905E-DCB8-291D-15D2-415917362E7D}"/>
              </a:ext>
            </a:extLst>
          </p:cNvPr>
          <p:cNvSpPr txBox="1">
            <a:spLocks/>
          </p:cNvSpPr>
          <p:nvPr userDrawn="1"/>
        </p:nvSpPr>
        <p:spPr>
          <a:xfrm>
            <a:off x="696000" y="6444045"/>
            <a:ext cx="10800000" cy="2880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100" b="1" kern="120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UN CPTM 2025                                                                                                                                                                  	                Slide </a:t>
            </a:r>
            <a:fld id="{60323EB4-2EFA-49D3-81CD-1A9035A87ED7}" type="slidenum">
              <a:rPr lang="en-US" sz="1100" smtClean="0">
                <a:solidFill>
                  <a:schemeClr val="bg1">
                    <a:lumMod val="65000"/>
                  </a:schemeClr>
                </a:solidFill>
              </a:rPr>
              <a:pPr algn="l"/>
              <a:t>‹#›</a:t>
            </a:fld>
            <a:endParaRPr lang="en-US" sz="1100" dirty="0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18131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microsoft.com/office/2007/relationships/hdphoto" Target="../media/hdphoto4.wdp"/><Relationship Id="rId4" Type="http://schemas.openxmlformats.org/officeDocument/2006/relationships/image" Target="../media/image14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2DEFF95-88B4-6956-7FAA-601E65016339}"/>
              </a:ext>
            </a:extLst>
          </p:cNvPr>
          <p:cNvSpPr txBox="1"/>
          <p:nvPr/>
        </p:nvSpPr>
        <p:spPr>
          <a:xfrm>
            <a:off x="1524000" y="2551837"/>
            <a:ext cx="9144000" cy="1754326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marL="0" marR="0" algn="ctr">
              <a:spcBef>
                <a:spcPts val="600"/>
              </a:spcBef>
              <a:spcAft>
                <a:spcPts val="600"/>
              </a:spcAft>
            </a:pPr>
            <a:r>
              <a:rPr lang="en-US" sz="5400" b="1" dirty="0">
                <a:solidFill>
                  <a:srgbClr val="0055A5"/>
                </a:solidFill>
                <a:latin typeface="Verdana" panose="020B0604030504040204" pitchFamily="34" charset="0"/>
                <a:ea typeface="Verdana" panose="020B0604030504040204" pitchFamily="34" charset="0"/>
                <a:cs typeface="Aptos" panose="020B0004020202020204" pitchFamily="34" charset="0"/>
              </a:rPr>
              <a:t>1.2. Peace and Security Activities</a:t>
            </a:r>
            <a:endParaRPr lang="en-US" sz="7200" dirty="0">
              <a:solidFill>
                <a:srgbClr val="0055A5"/>
              </a:solidFill>
              <a:effectLst/>
              <a:latin typeface="Verdana" panose="020B0604030504040204" pitchFamily="34" charset="0"/>
              <a:ea typeface="Verdana" panose="020B0604030504040204" pitchFamily="34" charset="0"/>
              <a:cs typeface="Aptos" panose="020B00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9052336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50C5DA4-EC02-CDE1-1918-0E8185B4085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D1FB70C-4419-75A9-4CC1-1E0194723393}"/>
              </a:ext>
            </a:extLst>
          </p:cNvPr>
          <p:cNvSpPr txBox="1"/>
          <p:nvPr/>
        </p:nvSpPr>
        <p:spPr>
          <a:xfrm>
            <a:off x="1598645" y="1438354"/>
            <a:ext cx="9000000" cy="132343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latin typeface="Verdana"/>
                <a:ea typeface="Verdana"/>
              </a:rPr>
              <a:t>Deals with existing conflicts</a:t>
            </a: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latin typeface="Verdana"/>
                <a:ea typeface="Verdana"/>
              </a:rPr>
              <a:t>Diplomatic action bringing hostile parties to an agreement </a:t>
            </a:r>
          </a:p>
          <a:p>
            <a:pPr marL="342900" indent="-342900" algn="l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sz="2000" dirty="0">
              <a:latin typeface="Verdana"/>
              <a:ea typeface="Verdana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7CFF1D2-D9F8-63FF-3519-F0D4D82867EF}"/>
              </a:ext>
            </a:extLst>
          </p:cNvPr>
          <p:cNvSpPr txBox="1"/>
          <p:nvPr/>
        </p:nvSpPr>
        <p:spPr>
          <a:xfrm>
            <a:off x="2059997" y="747000"/>
            <a:ext cx="8072005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2000" b="1">
                <a:solidFill>
                  <a:srgbClr val="0055A5"/>
                </a:solidFill>
                <a:latin typeface="Verdana"/>
                <a:ea typeface="Verdana"/>
              </a:rPr>
              <a:t>Peacemaking</a:t>
            </a:r>
            <a:endParaRPr lang="en-GB" sz="2000" b="1">
              <a:solidFill>
                <a:srgbClr val="0055A5"/>
              </a:solidFill>
              <a:latin typeface="Verdana"/>
              <a:ea typeface="Verdana"/>
            </a:endParaRPr>
          </a:p>
        </p:txBody>
      </p:sp>
      <p:pic>
        <p:nvPicPr>
          <p:cNvPr id="3" name="Picture 2" descr="75 Years of United Nations Peacekeeping: Peace Begins With Me | United ...">
            <a:extLst>
              <a:ext uri="{FF2B5EF4-FFF2-40B4-BE49-F238E27FC236}">
                <a16:creationId xmlns:a16="http://schemas.microsoft.com/office/drawing/2014/main" id="{B1CEF007-1F4C-B0BB-8260-EC4A8D81346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49746" y="2761793"/>
            <a:ext cx="4492505" cy="29940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5159506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CA534FD-5C73-F9EC-38CD-EB38908067A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3A22E0A-E995-0E14-984B-0EF7EBE9F8AE}"/>
              </a:ext>
            </a:extLst>
          </p:cNvPr>
          <p:cNvSpPr txBox="1"/>
          <p:nvPr/>
        </p:nvSpPr>
        <p:spPr>
          <a:xfrm>
            <a:off x="2059997" y="747000"/>
            <a:ext cx="8072005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2000" b="1">
                <a:solidFill>
                  <a:srgbClr val="0055A5"/>
                </a:solidFill>
                <a:latin typeface="Verdana"/>
                <a:ea typeface="Verdana"/>
              </a:rPr>
              <a:t>Peace Enforcement</a:t>
            </a:r>
            <a:endParaRPr lang="en-GB" sz="2000" b="1">
              <a:solidFill>
                <a:srgbClr val="0055A5"/>
              </a:solidFill>
              <a:latin typeface="Verdana"/>
              <a:ea typeface="Verdana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7D56838-8824-9BC2-763A-261553872BD4}"/>
              </a:ext>
            </a:extLst>
          </p:cNvPr>
          <p:cNvSpPr txBox="1"/>
          <p:nvPr/>
        </p:nvSpPr>
        <p:spPr>
          <a:xfrm>
            <a:off x="1598645" y="1438354"/>
            <a:ext cx="9317500" cy="255454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latin typeface="Verdana"/>
                <a:ea typeface="Verdana"/>
              </a:rPr>
              <a:t>Involves measures to deal with existing conflicts</a:t>
            </a:r>
          </a:p>
          <a:p>
            <a:pPr marL="342900" indent="-342900" algn="l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latin typeface="Verdana"/>
                <a:ea typeface="Verdana"/>
              </a:rPr>
              <a:t>Coercive measures, such as sanctions or blockades</a:t>
            </a: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latin typeface="Verdana"/>
                <a:ea typeface="Verdana"/>
              </a:rPr>
              <a:t>Use of force only with the Security Council authorization</a:t>
            </a: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latin typeface="Verdana"/>
                <a:ea typeface="Verdana"/>
              </a:rPr>
              <a:t>The Security Council may authorize it without the consent of the conflict parties</a:t>
            </a: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latin typeface="Verdana"/>
                <a:ea typeface="Verdana"/>
              </a:rPr>
              <a:t>Example: The UN's support for the AU Mission in Somalia (AMISOM)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38DAEA4-9B7F-C877-8BF5-782F323BE01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60903" y="4284143"/>
            <a:ext cx="4870192" cy="21054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74343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7C1EE00-B720-3B2D-3E74-4C58CD10539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E647E8F6-1850-3832-5E73-BA1BE938612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55999" y="3976367"/>
            <a:ext cx="10080000" cy="1523239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68BF71FF-AC25-3ADB-947D-06D4B3F4315B}"/>
              </a:ext>
            </a:extLst>
          </p:cNvPr>
          <p:cNvSpPr txBox="1"/>
          <p:nvPr/>
        </p:nvSpPr>
        <p:spPr>
          <a:xfrm>
            <a:off x="2059997" y="747000"/>
            <a:ext cx="8072005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2000" b="1">
                <a:solidFill>
                  <a:srgbClr val="0055A5"/>
                </a:solidFill>
                <a:latin typeface="Verdana"/>
                <a:ea typeface="Verdana"/>
              </a:rPr>
              <a:t>Peacekeeping</a:t>
            </a:r>
            <a:endParaRPr lang="en-GB" sz="2000" b="1">
              <a:solidFill>
                <a:srgbClr val="0055A5"/>
              </a:solidFill>
              <a:latin typeface="Verdana"/>
              <a:ea typeface="Verdana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B650A66-E43C-2B58-8022-72649551A749}"/>
              </a:ext>
            </a:extLst>
          </p:cNvPr>
          <p:cNvSpPr txBox="1"/>
          <p:nvPr/>
        </p:nvSpPr>
        <p:spPr>
          <a:xfrm>
            <a:off x="1598645" y="1438354"/>
            <a:ext cx="9000000" cy="224676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342900" indent="-342900" algn="l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latin typeface="Verdana"/>
                <a:ea typeface="Verdana"/>
              </a:rPr>
              <a:t>Preserves peace when conflict ends</a:t>
            </a: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latin typeface="Verdana"/>
                <a:ea typeface="Verdana"/>
              </a:rPr>
              <a:t>Helps implement peace agreements</a:t>
            </a:r>
          </a:p>
          <a:p>
            <a:pPr marL="342900" indent="-342900" algn="l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latin typeface="Verdana"/>
                <a:ea typeface="Verdana"/>
              </a:rPr>
              <a:t>Authorized by the Security Council</a:t>
            </a: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latin typeface="Verdana"/>
                <a:ea typeface="Verdana"/>
              </a:rPr>
              <a:t>Authorized with consent of main parties to a conflict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endParaRPr lang="en-US" sz="2000" dirty="0">
              <a:latin typeface="Verdana"/>
              <a:ea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392755640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84B33E1-73DE-DC6B-5DCE-871A4079AD8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EE849E2-DFC4-499A-0EB8-7FC860C08466}"/>
              </a:ext>
            </a:extLst>
          </p:cNvPr>
          <p:cNvSpPr txBox="1"/>
          <p:nvPr/>
        </p:nvSpPr>
        <p:spPr>
          <a:xfrm>
            <a:off x="1598645" y="1438354"/>
            <a:ext cx="9000000" cy="193899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2000" dirty="0">
                <a:latin typeface="Verdana"/>
                <a:ea typeface="Verdana"/>
              </a:rPr>
              <a:t>Occurs in the aftermath of a conflict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endParaRPr lang="en-US" sz="2000" dirty="0">
              <a:latin typeface="Verdana"/>
              <a:ea typeface="Verdana"/>
            </a:endParaRP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2000" dirty="0">
                <a:latin typeface="Verdana"/>
                <a:ea typeface="Verdana"/>
              </a:rPr>
              <a:t>Long-term process, creates the necessary conditions for lasting peace by working together on the root causes of violent conflict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000" dirty="0">
              <a:latin typeface="Verdana"/>
              <a:ea typeface="Verdana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>
                <a:latin typeface="Verdana"/>
                <a:ea typeface="Verdana"/>
              </a:rPr>
              <a:t>Example of successful peacebuilding effort: UNMIL Liberia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279EFAD-A48B-567D-B1AF-EFD74E026BAF}"/>
              </a:ext>
            </a:extLst>
          </p:cNvPr>
          <p:cNvSpPr txBox="1"/>
          <p:nvPr/>
        </p:nvSpPr>
        <p:spPr>
          <a:xfrm>
            <a:off x="2059997" y="747000"/>
            <a:ext cx="8072005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2000" b="1">
                <a:solidFill>
                  <a:srgbClr val="0055A5"/>
                </a:solidFill>
                <a:latin typeface="Verdana"/>
                <a:ea typeface="Verdana"/>
              </a:rPr>
              <a:t>Peacebuilding</a:t>
            </a:r>
            <a:endParaRPr lang="en-GB" sz="2000" b="1">
              <a:solidFill>
                <a:srgbClr val="0055A5"/>
              </a:solidFill>
              <a:latin typeface="Verdana"/>
              <a:ea typeface="Verdana"/>
            </a:endParaRPr>
          </a:p>
        </p:txBody>
      </p:sp>
      <p:pic>
        <p:nvPicPr>
          <p:cNvPr id="2050" name="Picture 2" descr="IOM Strengthens Community Participation in Peacebuilding and Development |  United Nations in Papua New Guinea">
            <a:extLst>
              <a:ext uri="{FF2B5EF4-FFF2-40B4-BE49-F238E27FC236}">
                <a16:creationId xmlns:a16="http://schemas.microsoft.com/office/drawing/2014/main" id="{3769295A-E84C-E15B-43EF-DE4DEE627C2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95999" y="3678817"/>
            <a:ext cx="3600000" cy="24321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2352077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873653-150D-C710-7B4B-7FCE0237516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Oval 13">
            <a:extLst>
              <a:ext uri="{FF2B5EF4-FFF2-40B4-BE49-F238E27FC236}">
                <a16:creationId xmlns:a16="http://schemas.microsoft.com/office/drawing/2014/main" id="{CA381CB4-81AD-EE92-DD87-803D674E7EF0}"/>
              </a:ext>
            </a:extLst>
          </p:cNvPr>
          <p:cNvSpPr/>
          <p:nvPr/>
        </p:nvSpPr>
        <p:spPr>
          <a:xfrm>
            <a:off x="3174521" y="3435549"/>
            <a:ext cx="6676845" cy="2691984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538135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algn="ctr"/>
            <a:endParaRPr lang="en-US" dirty="0">
              <a:solidFill>
                <a:srgbClr val="538135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algn="ctr"/>
            <a:endParaRPr lang="en-US" dirty="0">
              <a:solidFill>
                <a:srgbClr val="538135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algn="ctr"/>
            <a:endParaRPr lang="en-US" dirty="0">
              <a:solidFill>
                <a:srgbClr val="538135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algn="ctr"/>
            <a:r>
              <a:rPr lang="en-US" sz="2000" b="1" dirty="0">
                <a:solidFill>
                  <a:srgbClr val="538135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Peacebuilding</a:t>
            </a:r>
            <a:endParaRPr lang="en-GB" sz="2000" b="1" dirty="0">
              <a:solidFill>
                <a:srgbClr val="538135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98932D8-0CBA-A974-65D8-7E848B97AA7F}"/>
              </a:ext>
            </a:extLst>
          </p:cNvPr>
          <p:cNvSpPr txBox="1"/>
          <p:nvPr/>
        </p:nvSpPr>
        <p:spPr>
          <a:xfrm>
            <a:off x="1583626" y="1897639"/>
            <a:ext cx="10515600" cy="40011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en-US" sz="2000" b="1">
                <a:latin typeface="Verdana"/>
                <a:ea typeface="Verdana"/>
              </a:rPr>
              <a:t>Pre-Conflict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1DDBD28-600F-88B7-E0B5-ADE00166F135}"/>
              </a:ext>
            </a:extLst>
          </p:cNvPr>
          <p:cNvSpPr txBox="1"/>
          <p:nvPr/>
        </p:nvSpPr>
        <p:spPr>
          <a:xfrm>
            <a:off x="1583626" y="2814147"/>
            <a:ext cx="10515600" cy="40011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en-US" sz="2000" b="1">
                <a:latin typeface="Verdana"/>
                <a:ea typeface="Verdana"/>
              </a:rPr>
              <a:t>Conflict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0760879-6309-E48D-9528-E17EBFB3C50C}"/>
              </a:ext>
            </a:extLst>
          </p:cNvPr>
          <p:cNvSpPr txBox="1"/>
          <p:nvPr/>
        </p:nvSpPr>
        <p:spPr>
          <a:xfrm>
            <a:off x="1583626" y="4321412"/>
            <a:ext cx="7449766" cy="40011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en-US" sz="2000" b="1" dirty="0">
                <a:latin typeface="Verdana"/>
                <a:ea typeface="Verdana"/>
              </a:rPr>
              <a:t>Ceasefire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9066A09-286C-140E-46D6-CB4F1C1D6434}"/>
              </a:ext>
            </a:extLst>
          </p:cNvPr>
          <p:cNvSpPr txBox="1"/>
          <p:nvPr/>
        </p:nvSpPr>
        <p:spPr>
          <a:xfrm>
            <a:off x="1598644" y="5547428"/>
            <a:ext cx="9755155" cy="40011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en-US" sz="2000" b="1">
                <a:latin typeface="Verdana"/>
                <a:ea typeface="Verdana"/>
              </a:rPr>
              <a:t>Post-Conflict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E85231C-1927-84A0-1254-D6CECF83CF0D}"/>
              </a:ext>
            </a:extLst>
          </p:cNvPr>
          <p:cNvSpPr txBox="1"/>
          <p:nvPr/>
        </p:nvSpPr>
        <p:spPr>
          <a:xfrm>
            <a:off x="1598645" y="5419646"/>
            <a:ext cx="9009728" cy="707886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r"/>
            <a:r>
              <a:rPr lang="en-US" sz="2000" b="1">
                <a:solidFill>
                  <a:srgbClr val="538135"/>
                </a:solidFill>
                <a:latin typeface="Verdana"/>
                <a:ea typeface="Verdana"/>
              </a:rPr>
              <a:t>Political </a:t>
            </a:r>
          </a:p>
          <a:p>
            <a:pPr algn="r"/>
            <a:r>
              <a:rPr lang="en-US" sz="2000" b="1">
                <a:solidFill>
                  <a:srgbClr val="538135"/>
                </a:solidFill>
                <a:latin typeface="Verdana"/>
                <a:ea typeface="Verdana"/>
              </a:rPr>
              <a:t>Process</a:t>
            </a: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F1B77E64-EBBF-6D08-50CE-D7EA6D268DE7}"/>
              </a:ext>
            </a:extLst>
          </p:cNvPr>
          <p:cNvSpPr/>
          <p:nvPr/>
        </p:nvSpPr>
        <p:spPr>
          <a:xfrm>
            <a:off x="4703598" y="1641321"/>
            <a:ext cx="3618690" cy="973448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Conflict </a:t>
            </a:r>
          </a:p>
          <a:p>
            <a:pPr algn="ctr"/>
            <a:r>
              <a:rPr lang="en-US" sz="20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Prevention</a:t>
            </a:r>
            <a:endParaRPr lang="en-GB" sz="2000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A19DB35A-CE5D-7854-B0A8-4CDDAB6E91A5}"/>
              </a:ext>
            </a:extLst>
          </p:cNvPr>
          <p:cNvSpPr/>
          <p:nvPr/>
        </p:nvSpPr>
        <p:spPr>
          <a:xfrm>
            <a:off x="3269214" y="2913679"/>
            <a:ext cx="3618690" cy="1443917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>
                <a:latin typeface="Verdana" panose="020B0604030504040204" pitchFamily="34" charset="0"/>
                <a:ea typeface="Verdana" panose="020B0604030504040204" pitchFamily="34" charset="0"/>
              </a:rPr>
              <a:t>Peacemaking</a:t>
            </a:r>
            <a:endParaRPr lang="en-GB" sz="200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924BC693-1E00-51D2-D5B7-784D541B0584}"/>
              </a:ext>
            </a:extLst>
          </p:cNvPr>
          <p:cNvSpPr/>
          <p:nvPr/>
        </p:nvSpPr>
        <p:spPr>
          <a:xfrm>
            <a:off x="6347658" y="2913678"/>
            <a:ext cx="3618690" cy="1453325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latin typeface="Verdana" panose="020B0604030504040204" pitchFamily="34" charset="0"/>
                <a:ea typeface="Verdana" panose="020B0604030504040204" pitchFamily="34" charset="0"/>
              </a:rPr>
              <a:t>Peace Enforcement</a:t>
            </a:r>
            <a:endParaRPr lang="en-GB" sz="2000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CCC19D80-D372-829C-E08C-E492150A7704}"/>
              </a:ext>
            </a:extLst>
          </p:cNvPr>
          <p:cNvSpPr/>
          <p:nvPr/>
        </p:nvSpPr>
        <p:spPr>
          <a:xfrm>
            <a:off x="4703598" y="3920937"/>
            <a:ext cx="3618690" cy="1262566"/>
          </a:xfrm>
          <a:prstGeom prst="ellipse">
            <a:avLst/>
          </a:prstGeom>
          <a:solidFill>
            <a:srgbClr val="0556A6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>
                <a:latin typeface="Verdana" panose="020B0604030504040204" pitchFamily="34" charset="0"/>
                <a:ea typeface="Verdana" panose="020B0604030504040204" pitchFamily="34" charset="0"/>
              </a:rPr>
              <a:t>Peacekeeping</a:t>
            </a:r>
            <a:endParaRPr lang="en-GB" sz="200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7DF5A162-241D-3AA3-C3D4-A291775B9E44}"/>
              </a:ext>
            </a:extLst>
          </p:cNvPr>
          <p:cNvCxnSpPr/>
          <p:nvPr/>
        </p:nvCxnSpPr>
        <p:spPr>
          <a:xfrm>
            <a:off x="9966348" y="1937144"/>
            <a:ext cx="0" cy="3482502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B4685F68-3FB8-C3C2-ECF9-31B063B73A6F}"/>
              </a:ext>
            </a:extLst>
          </p:cNvPr>
          <p:cNvCxnSpPr>
            <a:cxnSpLocks/>
          </p:cNvCxnSpPr>
          <p:nvPr/>
        </p:nvCxnSpPr>
        <p:spPr>
          <a:xfrm>
            <a:off x="1598644" y="2710702"/>
            <a:ext cx="8367704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C5A31FB1-E939-841A-9E37-7C72BACA4786}"/>
              </a:ext>
            </a:extLst>
          </p:cNvPr>
          <p:cNvCxnSpPr>
            <a:cxnSpLocks/>
          </p:cNvCxnSpPr>
          <p:nvPr/>
        </p:nvCxnSpPr>
        <p:spPr>
          <a:xfrm>
            <a:off x="1636543" y="4318780"/>
            <a:ext cx="8382722" cy="13215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>
            <a:extLst>
              <a:ext uri="{FF2B5EF4-FFF2-40B4-BE49-F238E27FC236}">
                <a16:creationId xmlns:a16="http://schemas.microsoft.com/office/drawing/2014/main" id="{1DB26934-672F-176B-4A89-A33C9E2C7D68}"/>
              </a:ext>
            </a:extLst>
          </p:cNvPr>
          <p:cNvSpPr txBox="1"/>
          <p:nvPr/>
        </p:nvSpPr>
        <p:spPr>
          <a:xfrm>
            <a:off x="2059997" y="747000"/>
            <a:ext cx="8072005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GB" sz="2000" b="1">
                <a:solidFill>
                  <a:srgbClr val="0055A5"/>
                </a:solidFill>
                <a:latin typeface="Verdana"/>
                <a:ea typeface="Verdana"/>
              </a:rPr>
              <a:t>The Spectrum of Peace and Security Activities</a:t>
            </a:r>
          </a:p>
        </p:txBody>
      </p:sp>
    </p:spTree>
    <p:extLst>
      <p:ext uri="{BB962C8B-B14F-4D97-AF65-F5344CB8AC3E}">
        <p14:creationId xmlns:p14="http://schemas.microsoft.com/office/powerpoint/2010/main" val="144288323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B1F3FE7-7CA3-CD83-B6E3-1E5320220F7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FA15A3C-9C99-26CB-C861-E2835B7A87AD}"/>
              </a:ext>
            </a:extLst>
          </p:cNvPr>
          <p:cNvSpPr txBox="1"/>
          <p:nvPr/>
        </p:nvSpPr>
        <p:spPr>
          <a:xfrm>
            <a:off x="1598645" y="1438354"/>
            <a:ext cx="9000000" cy="1631216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342900" indent="-342900">
              <a:spcBef>
                <a:spcPts val="120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2000" b="1">
                <a:latin typeface="Verdana"/>
                <a:ea typeface="Verdana"/>
              </a:rPr>
              <a:t>Traditional peacekeeping </a:t>
            </a:r>
            <a:r>
              <a:rPr lang="en-US" sz="2000" dirty="0">
                <a:latin typeface="Verdana"/>
                <a:ea typeface="Verdana"/>
              </a:rPr>
              <a:t>(e.g. UNMOGIP)</a:t>
            </a:r>
          </a:p>
          <a:p>
            <a:pPr marL="342900" indent="-342900">
              <a:spcBef>
                <a:spcPts val="120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2000" b="1">
                <a:latin typeface="Verdana"/>
                <a:ea typeface="Verdana"/>
              </a:rPr>
              <a:t>Multidimensional peacekeeping </a:t>
            </a:r>
            <a:r>
              <a:rPr lang="en-US" sz="2000" dirty="0">
                <a:latin typeface="Verdana"/>
                <a:ea typeface="Verdana"/>
              </a:rPr>
              <a:t>(e.g. MINUSCA)</a:t>
            </a:r>
          </a:p>
          <a:p>
            <a:pPr marL="342900" indent="-342900">
              <a:spcBef>
                <a:spcPts val="120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2000" b="1" dirty="0">
                <a:latin typeface="Verdana"/>
                <a:ea typeface="Verdana"/>
              </a:rPr>
              <a:t>Transitional authority </a:t>
            </a:r>
            <a:r>
              <a:rPr lang="en-US" sz="2000" dirty="0">
                <a:latin typeface="Verdana"/>
                <a:ea typeface="Verdana"/>
              </a:rPr>
              <a:t>(e.g. UNTAC Cambodia)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39151AC-8220-A1C8-442E-869F1447989C}"/>
              </a:ext>
            </a:extLst>
          </p:cNvPr>
          <p:cNvSpPr txBox="1"/>
          <p:nvPr/>
        </p:nvSpPr>
        <p:spPr>
          <a:xfrm>
            <a:off x="2059997" y="747000"/>
            <a:ext cx="8072005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2000" b="1">
                <a:solidFill>
                  <a:srgbClr val="0055A5"/>
                </a:solidFill>
                <a:latin typeface="Verdana"/>
                <a:ea typeface="Verdana"/>
              </a:rPr>
              <a:t>Different Types of Peacekeeping Operations</a:t>
            </a:r>
            <a:endParaRPr lang="en-GB" sz="2000" b="1">
              <a:solidFill>
                <a:srgbClr val="0055A5"/>
              </a:solidFill>
              <a:latin typeface="Verdana"/>
              <a:ea typeface="Verdana"/>
            </a:endParaRPr>
          </a:p>
        </p:txBody>
      </p:sp>
      <p:pic>
        <p:nvPicPr>
          <p:cNvPr id="1026" name="Picture 2" descr="Are UN Peacekeeping Missions Moving Toward “Chapter Seven and a Half”  Operations? | IPI Global Observatory">
            <a:extLst>
              <a:ext uri="{FF2B5EF4-FFF2-40B4-BE49-F238E27FC236}">
                <a16:creationId xmlns:a16="http://schemas.microsoft.com/office/drawing/2014/main" id="{034E90F8-B3F0-3216-EE32-BD3761CD8CD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98645" y="3822971"/>
            <a:ext cx="5442048" cy="20932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5513BD5A-B3FB-05F1-3B03-AE8299155FB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93300" y="3171840"/>
            <a:ext cx="2654626" cy="27443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793467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AF49E74-4664-C378-0129-C9698EBED24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8B84D867-68A2-8D6F-5F3E-AEA56048E079}"/>
              </a:ext>
            </a:extLst>
          </p:cNvPr>
          <p:cNvSpPr txBox="1"/>
          <p:nvPr/>
        </p:nvSpPr>
        <p:spPr>
          <a:xfrm>
            <a:off x="2059997" y="747000"/>
            <a:ext cx="8072005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2000" b="1">
                <a:solidFill>
                  <a:srgbClr val="0055A5"/>
                </a:solidFill>
                <a:latin typeface="Verdana"/>
                <a:ea typeface="Verdana"/>
              </a:rPr>
              <a:t>Traditional and Multidimensional Peacekeeping</a:t>
            </a:r>
            <a:endParaRPr lang="en-GB" sz="2000" b="1">
              <a:solidFill>
                <a:srgbClr val="0055A5"/>
              </a:solidFill>
              <a:latin typeface="Verdana"/>
              <a:ea typeface="Verdana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C17EF73-45A8-6B74-8B80-A6F7131C8BB0}"/>
              </a:ext>
            </a:extLst>
          </p:cNvPr>
          <p:cNvSpPr txBox="1"/>
          <p:nvPr/>
        </p:nvSpPr>
        <p:spPr>
          <a:xfrm>
            <a:off x="1598645" y="1438354"/>
            <a:ext cx="9000000" cy="5016758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>
              <a:spcBef>
                <a:spcPts val="600"/>
              </a:spcBef>
              <a:spcAft>
                <a:spcPts val="600"/>
              </a:spcAft>
            </a:pPr>
            <a:r>
              <a:rPr lang="en-US" sz="2000" b="1" dirty="0">
                <a:latin typeface="Verdana"/>
                <a:ea typeface="Verdana"/>
              </a:rPr>
              <a:t>Traditional Peacekeeping</a:t>
            </a:r>
          </a:p>
          <a:p>
            <a:pPr marL="285750" indent="-285750" algn="l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latin typeface="Verdana"/>
                <a:ea typeface="Verdana"/>
              </a:rPr>
              <a:t>Military tasks</a:t>
            </a:r>
          </a:p>
          <a:p>
            <a:pPr marL="285750" indent="-285750" algn="l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latin typeface="Verdana"/>
                <a:ea typeface="Verdana"/>
              </a:rPr>
              <a:t>Military personnel</a:t>
            </a:r>
          </a:p>
          <a:p>
            <a:pPr marL="285750" indent="-285750" algn="l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latin typeface="Verdana"/>
                <a:ea typeface="Verdana"/>
              </a:rPr>
              <a:t>No direct roles in political efforts</a:t>
            </a:r>
          </a:p>
          <a:p>
            <a:pPr marL="285750" indent="-285750" algn="l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sz="2000" dirty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algn="l">
              <a:spcBef>
                <a:spcPts val="600"/>
              </a:spcBef>
              <a:spcAft>
                <a:spcPts val="600"/>
              </a:spcAft>
            </a:pPr>
            <a:r>
              <a:rPr lang="en-US" sz="2000" b="1" dirty="0">
                <a:latin typeface="Verdana"/>
                <a:ea typeface="Verdana"/>
              </a:rPr>
              <a:t>Multidimensional Peacekeeping</a:t>
            </a:r>
            <a:endParaRPr lang="en-US" sz="2000" b="1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latin typeface="Verdana"/>
                <a:ea typeface="Verdana"/>
              </a:rPr>
              <a:t>Diverse tasks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latin typeface="Verdana"/>
                <a:ea typeface="Verdana"/>
              </a:rPr>
              <a:t>Military, police, and civilian personnel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Direct role in political efforts</a:t>
            </a:r>
            <a:endParaRPr lang="en-GB" sz="2000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285750" indent="-285750" algn="l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GB" sz="2000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342900" indent="-342900" algn="l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sz="2000" dirty="0">
              <a:latin typeface="Verdana"/>
              <a:ea typeface="Verdana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FB6125E8-9C04-5BE8-4F24-AF4FB0D91FD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464693" y="1838037"/>
            <a:ext cx="3889582" cy="35816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778650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42FB1FD-14DE-0C23-6B37-7168DA601A3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1217A87-3A77-3CB0-D028-53FE2952430E}"/>
              </a:ext>
            </a:extLst>
          </p:cNvPr>
          <p:cNvSpPr txBox="1"/>
          <p:nvPr/>
        </p:nvSpPr>
        <p:spPr>
          <a:xfrm>
            <a:off x="2059997" y="747000"/>
            <a:ext cx="8072005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2000" b="1">
                <a:solidFill>
                  <a:srgbClr val="0055A5"/>
                </a:solidFill>
                <a:latin typeface="Verdana"/>
                <a:ea typeface="Verdana"/>
              </a:rPr>
              <a:t>Transitional Authority Peacekeeping Operations</a:t>
            </a:r>
            <a:endParaRPr lang="en-GB" sz="2000" b="1">
              <a:solidFill>
                <a:srgbClr val="0055A5"/>
              </a:solidFill>
              <a:latin typeface="Verdana"/>
              <a:ea typeface="Verdana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057FC96-ECBE-B569-DB9D-A3CECBA4ACED}"/>
              </a:ext>
            </a:extLst>
          </p:cNvPr>
          <p:cNvSpPr txBox="1"/>
          <p:nvPr/>
        </p:nvSpPr>
        <p:spPr>
          <a:xfrm>
            <a:off x="1598645" y="1438354"/>
            <a:ext cx="9000000" cy="132343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342900" indent="-342900" algn="l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latin typeface="Verdana"/>
                <a:ea typeface="Verdana"/>
              </a:rPr>
              <a:t>A rare type of multidimensional peacekeeping</a:t>
            </a:r>
          </a:p>
          <a:p>
            <a:pPr marL="342900" indent="-342900" algn="l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latin typeface="Verdana"/>
                <a:ea typeface="Verdana"/>
              </a:rPr>
              <a:t>Temporarily </a:t>
            </a:r>
            <a:r>
              <a:rPr lang="en-US" sz="2000">
                <a:latin typeface="Verdana"/>
                <a:ea typeface="Verdana"/>
              </a:rPr>
              <a:t>conducts State </a:t>
            </a:r>
            <a:r>
              <a:rPr lang="en-US" sz="2000" dirty="0">
                <a:latin typeface="Verdana"/>
                <a:ea typeface="Verdana"/>
              </a:rPr>
              <a:t>functions</a:t>
            </a:r>
          </a:p>
          <a:p>
            <a:pPr marL="342900" indent="-342900" algn="l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latin typeface="Verdana"/>
                <a:ea typeface="Verdana"/>
              </a:rPr>
              <a:t>Requires UN Security Council authorization 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42BA718-6202-6621-C8F6-77B53925EFF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98645" y="3154200"/>
            <a:ext cx="6006752" cy="2855669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B8B09999-1123-6656-2B5F-B793FAB32D1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1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flipH="1">
            <a:off x="7663794" y="2182483"/>
            <a:ext cx="3019382" cy="38273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373606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2DEFF95-88B4-6956-7FAA-601E65016339}"/>
              </a:ext>
            </a:extLst>
          </p:cNvPr>
          <p:cNvSpPr txBox="1"/>
          <p:nvPr/>
        </p:nvSpPr>
        <p:spPr>
          <a:xfrm>
            <a:off x="1524000" y="2967335"/>
            <a:ext cx="9144000" cy="92333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marL="0" marR="0" algn="ctr">
              <a:spcBef>
                <a:spcPts val="600"/>
              </a:spcBef>
              <a:spcAft>
                <a:spcPts val="600"/>
              </a:spcAft>
            </a:pPr>
            <a:r>
              <a:rPr lang="en-US" sz="5400" b="1" dirty="0">
                <a:solidFill>
                  <a:srgbClr val="0055A5"/>
                </a:solidFill>
                <a:latin typeface="Verdana" panose="020B0604030504040204" pitchFamily="34" charset="0"/>
                <a:ea typeface="Verdana" panose="020B0604030504040204" pitchFamily="34" charset="0"/>
                <a:cs typeface="Aptos" panose="020B0004020202020204" pitchFamily="34" charset="0"/>
              </a:rPr>
              <a:t>Thank you</a:t>
            </a:r>
            <a:endParaRPr lang="en-US" sz="7200" dirty="0">
              <a:solidFill>
                <a:srgbClr val="0055A5"/>
              </a:solidFill>
              <a:effectLst/>
              <a:latin typeface="Verdana" panose="020B0604030504040204" pitchFamily="34" charset="0"/>
              <a:ea typeface="Verdana" panose="020B0604030504040204" pitchFamily="34" charset="0"/>
              <a:cs typeface="Aptos" panose="020B00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0691394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BABB676B-7A27-CF93-8924-C0620C3137B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28599492"/>
              </p:ext>
            </p:extLst>
          </p:nvPr>
        </p:nvGraphicFramePr>
        <p:xfrm>
          <a:off x="1596000" y="1158240"/>
          <a:ext cx="8999999" cy="4541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999999">
                  <a:extLst>
                    <a:ext uri="{9D8B030D-6E8A-4147-A177-3AD203B41FA5}">
                      <a16:colId xmlns:a16="http://schemas.microsoft.com/office/drawing/2014/main" val="424599008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2000" dirty="0">
                          <a:solidFill>
                            <a:srgbClr val="0055A5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Aim</a:t>
                      </a:r>
                    </a:p>
                    <a:p>
                      <a:pPr marL="342900" marR="0" lvl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GB" sz="2000" b="0" dirty="0">
                          <a:solidFill>
                            <a:schemeClr val="tx1"/>
                          </a:solidFill>
                          <a:latin typeface="Verdana"/>
                          <a:ea typeface="Verdana"/>
                        </a:rPr>
                        <a:t>To introduce the range of peace and security activities undertaken by the UN and describe where peacekeeping links with other UN work </a:t>
                      </a:r>
                      <a:endParaRPr lang="en-GB" sz="2000" dirty="0">
                        <a:solidFill>
                          <a:srgbClr val="0055A5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3537207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en-GB"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891531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2000" b="1" dirty="0">
                          <a:solidFill>
                            <a:srgbClr val="0055A5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Relevance</a:t>
                      </a:r>
                    </a:p>
                    <a:p>
                      <a:pPr marL="285750" indent="-28575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GB" sz="2000" dirty="0">
                          <a:latin typeface="Verdana"/>
                          <a:ea typeface="Verdana"/>
                        </a:rPr>
                        <a:t>Peacekeeping personnel need to understand their own work in the wider frame of the UN’s work in order to do it well</a:t>
                      </a:r>
                    </a:p>
                    <a:p>
                      <a:pPr marL="285750" indent="-28575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GB" sz="2000" dirty="0">
                          <a:latin typeface="Verdana"/>
                          <a:ea typeface="Verdana"/>
                        </a:rPr>
                        <a:t>Peacekeeping also connects to the UN’s other security, development, humanitarian and human rights work</a:t>
                      </a:r>
                    </a:p>
                    <a:p>
                      <a:pPr marL="285750" indent="-28575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GB" sz="2000" dirty="0">
                          <a:solidFill>
                            <a:schemeClr val="tx1"/>
                          </a:solidFill>
                          <a:latin typeface="Verdana"/>
                          <a:ea typeface="Verdana"/>
                        </a:rPr>
                        <a:t>You need to know what is meant by UN peacekeeping and its role in broader strategies to resolve violent conflict</a:t>
                      </a:r>
                      <a:endParaRPr lang="en-GB" sz="2000" b="1" dirty="0">
                        <a:solidFill>
                          <a:srgbClr val="0055A5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6455244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0012770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BABB676B-7A27-CF93-8924-C0620C3137B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51389857"/>
              </p:ext>
            </p:extLst>
          </p:nvPr>
        </p:nvGraphicFramePr>
        <p:xfrm>
          <a:off x="1596000" y="1508760"/>
          <a:ext cx="8999999" cy="3840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999999">
                  <a:extLst>
                    <a:ext uri="{9D8B030D-6E8A-4147-A177-3AD203B41FA5}">
                      <a16:colId xmlns:a16="http://schemas.microsoft.com/office/drawing/2014/main" val="424599008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en-US" sz="2000" dirty="0">
                          <a:solidFill>
                            <a:srgbClr val="0055A5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Learning Outcomes</a:t>
                      </a:r>
                      <a:endParaRPr lang="en-GB" sz="2000" dirty="0">
                        <a:solidFill>
                          <a:srgbClr val="0055A5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35372077"/>
                  </a:ext>
                </a:extLst>
              </a:tr>
              <a:tr h="1112520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en-GB" sz="2000" dirty="0">
                          <a:latin typeface="Verdana"/>
                          <a:ea typeface="Verdana"/>
                        </a:rPr>
                        <a:t>Describe the role and importance of the Security Council in mandating all UN peace and security activities. </a:t>
                      </a:r>
                    </a:p>
                    <a:p>
                      <a:pPr marL="342900" marR="0" lvl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en-GB" sz="2000" dirty="0">
                          <a:latin typeface="Verdana"/>
                          <a:ea typeface="Verdana"/>
                        </a:rPr>
                        <a:t>Described the five different types of peace and security activities: conflict prevention, peacemaking, peace enforcement, peacekeeping and peacebuilding. </a:t>
                      </a:r>
                    </a:p>
                    <a:p>
                      <a:pPr marL="342900" marR="0" lvl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en-GB" sz="2000" dirty="0">
                          <a:latin typeface="Verdana"/>
                          <a:ea typeface="Verdana"/>
                        </a:rPr>
                        <a:t>Explain the differences between traditional peacekeeping, multidimensional peacekeeping and transitional authority.</a:t>
                      </a:r>
                    </a:p>
                    <a:p>
                      <a:pPr marL="342900" marR="0" lvl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en-GB" sz="2000" dirty="0">
                          <a:latin typeface="Verdana"/>
                          <a:ea typeface="Verdana"/>
                        </a:rPr>
                        <a:t>Explain the purpose and role of special political missions. </a:t>
                      </a:r>
                      <a:endParaRPr lang="en-GB" sz="200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8915313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4078003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D2520516-003C-B7ED-28FB-A51996EA490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98014386"/>
              </p:ext>
            </p:extLst>
          </p:nvPr>
        </p:nvGraphicFramePr>
        <p:xfrm>
          <a:off x="1524000" y="2079000"/>
          <a:ext cx="9144000" cy="27000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151355">
                  <a:extLst>
                    <a:ext uri="{9D8B030D-6E8A-4147-A177-3AD203B41FA5}">
                      <a16:colId xmlns:a16="http://schemas.microsoft.com/office/drawing/2014/main" val="2117369804"/>
                    </a:ext>
                  </a:extLst>
                </a:gridCol>
                <a:gridCol w="6992645">
                  <a:extLst>
                    <a:ext uri="{9D8B030D-6E8A-4147-A177-3AD203B41FA5}">
                      <a16:colId xmlns:a16="http://schemas.microsoft.com/office/drawing/2014/main" val="2504447503"/>
                    </a:ext>
                  </a:extLst>
                </a:gridCol>
              </a:tblGrid>
              <a:tr h="900000">
                <a:tc gridSpan="2"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en-GB" sz="2000" dirty="0">
                          <a:solidFill>
                            <a:srgbClr val="0556A6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Required Learning Activity 1.2.1: Experiences with Conflict</a:t>
                      </a:r>
                      <a:endParaRPr lang="en-US" sz="2000" dirty="0">
                        <a:solidFill>
                          <a:srgbClr val="0556A6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65574739"/>
                  </a:ext>
                </a:extLst>
              </a:tr>
              <a:tr h="900000"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0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en-GB" sz="2000" dirty="0">
                          <a:solidFill>
                            <a:srgbClr val="0556A6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Purpose:</a:t>
                      </a:r>
                      <a:endParaRPr lang="en-US" sz="2000" dirty="0">
                        <a:solidFill>
                          <a:srgbClr val="0556A6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en-GB" sz="2000" kern="1200" dirty="0">
                          <a:solidFill>
                            <a:schemeClr val="dk1"/>
                          </a:solidFill>
                          <a:effectLst/>
                          <a:latin typeface="Verdana"/>
                          <a:ea typeface="Verdana"/>
                          <a:cs typeface="+mn-cs"/>
                        </a:rPr>
                        <a:t>To consider how conflict can be prevented, managed and resolved</a:t>
                      </a:r>
                      <a:endParaRPr lang="en-US" sz="2000" dirty="0">
                        <a:effectLst/>
                        <a:latin typeface="Verdana"/>
                        <a:ea typeface="Verdan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36996522"/>
                  </a:ext>
                </a:extLst>
              </a:tr>
              <a:tr h="900000"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0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en-US" sz="2000" dirty="0">
                          <a:solidFill>
                            <a:srgbClr val="0556A6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Arial"/>
                        </a:rPr>
                        <a:t>Time:</a:t>
                      </a: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en-US" sz="2000" b="0" dirty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Arial"/>
                        </a:rPr>
                        <a:t>10 minutes</a:t>
                      </a: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132790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283596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42FB1FD-14DE-0C23-6B37-7168DA601A3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3BB2E07-571F-A2A5-1934-945816B269DE}"/>
              </a:ext>
            </a:extLst>
          </p:cNvPr>
          <p:cNvSpPr txBox="1"/>
          <p:nvPr/>
        </p:nvSpPr>
        <p:spPr>
          <a:xfrm>
            <a:off x="2059997" y="747000"/>
            <a:ext cx="8072005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2000" b="1" dirty="0">
                <a:solidFill>
                  <a:srgbClr val="0055A5"/>
                </a:solidFill>
                <a:latin typeface="Verdana"/>
                <a:ea typeface="Verdana"/>
              </a:rPr>
              <a:t>Learning Activity 1.2.1: Experiences with Conflict</a:t>
            </a:r>
            <a:endParaRPr lang="en-GB" sz="2000" b="1" dirty="0">
              <a:solidFill>
                <a:srgbClr val="0055A5"/>
              </a:solidFill>
              <a:latin typeface="Verdana"/>
              <a:ea typeface="Verdana"/>
            </a:endParaRPr>
          </a:p>
        </p:txBody>
      </p:sp>
      <p:pic>
        <p:nvPicPr>
          <p:cNvPr id="1026" name="Picture 2" descr="How to Manage and Resolve Conflict in the Workplace | HR Cloud">
            <a:extLst>
              <a:ext uri="{FF2B5EF4-FFF2-40B4-BE49-F238E27FC236}">
                <a16:creationId xmlns:a16="http://schemas.microsoft.com/office/drawing/2014/main" id="{33522FC9-4A44-3065-30E8-F9832FE2639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80453" y="1542747"/>
            <a:ext cx="8431091" cy="44300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0918342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42FB1FD-14DE-0C23-6B37-7168DA601A3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C9B4C79E-7756-7F6A-EF5E-9F66D8328DC4}"/>
              </a:ext>
            </a:extLst>
          </p:cNvPr>
          <p:cNvSpPr txBox="1"/>
          <p:nvPr/>
        </p:nvSpPr>
        <p:spPr>
          <a:xfrm>
            <a:off x="2059997" y="747000"/>
            <a:ext cx="8072005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2000" b="1" dirty="0">
                <a:solidFill>
                  <a:srgbClr val="0055A5"/>
                </a:solidFill>
                <a:latin typeface="Verdana"/>
                <a:ea typeface="Verdana"/>
              </a:rPr>
              <a:t>Learning Activity 1.2.1: Experiences with Conflict</a:t>
            </a:r>
            <a:endParaRPr lang="en-GB" sz="2000" b="1" dirty="0">
              <a:solidFill>
                <a:srgbClr val="0055A5"/>
              </a:solidFill>
              <a:latin typeface="Verdana"/>
              <a:ea typeface="Verdana"/>
            </a:endParaRPr>
          </a:p>
        </p:txBody>
      </p:sp>
      <p:pic>
        <p:nvPicPr>
          <p:cNvPr id="2050" name="Picture 2" descr="The 10 most prominent UN peacekeeping missions – ICRP">
            <a:extLst>
              <a:ext uri="{FF2B5EF4-FFF2-40B4-BE49-F238E27FC236}">
                <a16:creationId xmlns:a16="http://schemas.microsoft.com/office/drawing/2014/main" id="{31CD494A-B54B-D326-A8C2-119A3F95391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1442" y="1589572"/>
            <a:ext cx="7349114" cy="45214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8803169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42FB1FD-14DE-0C23-6B37-7168DA601A3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717DBB14-1C19-5C72-0014-5698E6D69BAD}"/>
              </a:ext>
            </a:extLst>
          </p:cNvPr>
          <p:cNvSpPr txBox="1"/>
          <p:nvPr/>
        </p:nvSpPr>
        <p:spPr>
          <a:xfrm>
            <a:off x="2059997" y="747000"/>
            <a:ext cx="8072005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2000" b="1" dirty="0">
                <a:solidFill>
                  <a:srgbClr val="0055A5"/>
                </a:solidFill>
                <a:latin typeface="Verdana"/>
                <a:ea typeface="Verdana"/>
              </a:rPr>
              <a:t>Learning Activity 1.2.1: Experiences with Conflict</a:t>
            </a:r>
            <a:endParaRPr lang="en-GB" sz="2000" b="1" dirty="0">
              <a:solidFill>
                <a:srgbClr val="0055A5"/>
              </a:solidFill>
              <a:latin typeface="Verdana"/>
              <a:ea typeface="Verdana"/>
            </a:endParaRPr>
          </a:p>
        </p:txBody>
      </p:sp>
      <p:pic>
        <p:nvPicPr>
          <p:cNvPr id="3074" name="Picture 2" descr="Why Syria Will Need a UN Peacekeeping Force (Called Unshams) - PassBlue">
            <a:extLst>
              <a:ext uri="{FF2B5EF4-FFF2-40B4-BE49-F238E27FC236}">
                <a16:creationId xmlns:a16="http://schemas.microsoft.com/office/drawing/2014/main" id="{C30F6947-C85B-F40B-9790-5C479285FA6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40020" y="1332436"/>
            <a:ext cx="7311957" cy="48770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1277709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39BC057-1D1C-91AA-5142-04E82B4FD81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Oval 13">
            <a:extLst>
              <a:ext uri="{FF2B5EF4-FFF2-40B4-BE49-F238E27FC236}">
                <a16:creationId xmlns:a16="http://schemas.microsoft.com/office/drawing/2014/main" id="{74B119F7-813E-D698-D433-3D929EA5124A}"/>
              </a:ext>
            </a:extLst>
          </p:cNvPr>
          <p:cNvSpPr/>
          <p:nvPr/>
        </p:nvSpPr>
        <p:spPr>
          <a:xfrm>
            <a:off x="3174521" y="3435549"/>
            <a:ext cx="6676845" cy="2691984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538135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algn="ctr"/>
            <a:endParaRPr lang="en-US" dirty="0">
              <a:solidFill>
                <a:srgbClr val="538135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algn="ctr"/>
            <a:endParaRPr lang="en-US" dirty="0">
              <a:solidFill>
                <a:srgbClr val="538135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algn="ctr"/>
            <a:endParaRPr lang="en-US" dirty="0">
              <a:solidFill>
                <a:srgbClr val="538135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algn="ctr"/>
            <a:r>
              <a:rPr lang="en-US" sz="2000" b="1" dirty="0">
                <a:solidFill>
                  <a:srgbClr val="538135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Peacebuilding</a:t>
            </a:r>
            <a:endParaRPr lang="en-GB" sz="2000" b="1" dirty="0">
              <a:solidFill>
                <a:srgbClr val="538135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9B8A365-F619-44F0-5542-E55D6539C980}"/>
              </a:ext>
            </a:extLst>
          </p:cNvPr>
          <p:cNvSpPr txBox="1"/>
          <p:nvPr/>
        </p:nvSpPr>
        <p:spPr>
          <a:xfrm>
            <a:off x="1583626" y="1897639"/>
            <a:ext cx="10515600" cy="40011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en-US" sz="2000" b="1">
                <a:latin typeface="Verdana"/>
                <a:ea typeface="Verdana"/>
              </a:rPr>
              <a:t>Pre-Conflict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850AA1F-7A5A-5CA0-FCF7-921AC7D6036B}"/>
              </a:ext>
            </a:extLst>
          </p:cNvPr>
          <p:cNvSpPr txBox="1"/>
          <p:nvPr/>
        </p:nvSpPr>
        <p:spPr>
          <a:xfrm>
            <a:off x="1583626" y="2814147"/>
            <a:ext cx="10515600" cy="40011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en-US" sz="2000" b="1">
                <a:latin typeface="Verdana"/>
                <a:ea typeface="Verdana"/>
              </a:rPr>
              <a:t>Conflict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5EAA10B-5874-19AF-D1E5-F48102E92E07}"/>
              </a:ext>
            </a:extLst>
          </p:cNvPr>
          <p:cNvSpPr txBox="1"/>
          <p:nvPr/>
        </p:nvSpPr>
        <p:spPr>
          <a:xfrm>
            <a:off x="1583626" y="4321412"/>
            <a:ext cx="7449766" cy="40011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en-US" sz="2000" b="1" dirty="0">
                <a:latin typeface="Verdana"/>
                <a:ea typeface="Verdana"/>
              </a:rPr>
              <a:t>Ceasefire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6135EB3-6DF6-7F28-8696-ABFF5301864C}"/>
              </a:ext>
            </a:extLst>
          </p:cNvPr>
          <p:cNvSpPr txBox="1"/>
          <p:nvPr/>
        </p:nvSpPr>
        <p:spPr>
          <a:xfrm>
            <a:off x="1598644" y="5547428"/>
            <a:ext cx="9755155" cy="40011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en-US" sz="2000" b="1">
                <a:latin typeface="Verdana"/>
                <a:ea typeface="Verdana"/>
              </a:rPr>
              <a:t>Post-Conflict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57CC870-548D-9EB4-BC6A-4E141A282607}"/>
              </a:ext>
            </a:extLst>
          </p:cNvPr>
          <p:cNvSpPr txBox="1"/>
          <p:nvPr/>
        </p:nvSpPr>
        <p:spPr>
          <a:xfrm>
            <a:off x="1598645" y="5419646"/>
            <a:ext cx="9009728" cy="707886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r"/>
            <a:r>
              <a:rPr lang="en-US" sz="2000" b="1">
                <a:solidFill>
                  <a:srgbClr val="538135"/>
                </a:solidFill>
                <a:latin typeface="Verdana"/>
                <a:ea typeface="Verdana"/>
              </a:rPr>
              <a:t>Political </a:t>
            </a:r>
          </a:p>
          <a:p>
            <a:pPr algn="r"/>
            <a:r>
              <a:rPr lang="en-US" sz="2000" b="1">
                <a:solidFill>
                  <a:srgbClr val="538135"/>
                </a:solidFill>
                <a:latin typeface="Verdana"/>
                <a:ea typeface="Verdana"/>
              </a:rPr>
              <a:t>Process</a:t>
            </a: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000FC4F4-AABB-E172-9B26-4EB821C2205F}"/>
              </a:ext>
            </a:extLst>
          </p:cNvPr>
          <p:cNvSpPr/>
          <p:nvPr/>
        </p:nvSpPr>
        <p:spPr>
          <a:xfrm>
            <a:off x="4703598" y="1641321"/>
            <a:ext cx="3618690" cy="973448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Conflict </a:t>
            </a:r>
          </a:p>
          <a:p>
            <a:pPr algn="ctr"/>
            <a:r>
              <a:rPr lang="en-US" sz="20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Prevention</a:t>
            </a:r>
            <a:endParaRPr lang="en-GB" sz="2000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A4143703-488C-6916-1610-0AD701A3C4CA}"/>
              </a:ext>
            </a:extLst>
          </p:cNvPr>
          <p:cNvSpPr/>
          <p:nvPr/>
        </p:nvSpPr>
        <p:spPr>
          <a:xfrm>
            <a:off x="3269214" y="2913679"/>
            <a:ext cx="3618690" cy="1443917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>
                <a:latin typeface="Verdana" panose="020B0604030504040204" pitchFamily="34" charset="0"/>
                <a:ea typeface="Verdana" panose="020B0604030504040204" pitchFamily="34" charset="0"/>
              </a:rPr>
              <a:t>Peacemaking</a:t>
            </a:r>
            <a:endParaRPr lang="en-GB" sz="200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226347F7-BDF8-55DA-04AA-333BF3A4DCF1}"/>
              </a:ext>
            </a:extLst>
          </p:cNvPr>
          <p:cNvSpPr/>
          <p:nvPr/>
        </p:nvSpPr>
        <p:spPr>
          <a:xfrm>
            <a:off x="6347658" y="2913678"/>
            <a:ext cx="3618690" cy="1453325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latin typeface="Verdana" panose="020B0604030504040204" pitchFamily="34" charset="0"/>
                <a:ea typeface="Verdana" panose="020B0604030504040204" pitchFamily="34" charset="0"/>
              </a:rPr>
              <a:t>Peace Enforcement</a:t>
            </a:r>
            <a:endParaRPr lang="en-GB" sz="2000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3B5C3715-C580-41D7-234C-6C509B90361C}"/>
              </a:ext>
            </a:extLst>
          </p:cNvPr>
          <p:cNvSpPr/>
          <p:nvPr/>
        </p:nvSpPr>
        <p:spPr>
          <a:xfrm>
            <a:off x="4703598" y="3920937"/>
            <a:ext cx="3618690" cy="1262566"/>
          </a:xfrm>
          <a:prstGeom prst="ellipse">
            <a:avLst/>
          </a:prstGeom>
          <a:solidFill>
            <a:srgbClr val="0556A6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>
                <a:latin typeface="Verdana" panose="020B0604030504040204" pitchFamily="34" charset="0"/>
                <a:ea typeface="Verdana" panose="020B0604030504040204" pitchFamily="34" charset="0"/>
              </a:rPr>
              <a:t>Peacekeeping</a:t>
            </a:r>
            <a:endParaRPr lang="en-GB" sz="200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0D88A829-7A75-7BBE-6F53-34F7E17AAD32}"/>
              </a:ext>
            </a:extLst>
          </p:cNvPr>
          <p:cNvCxnSpPr/>
          <p:nvPr/>
        </p:nvCxnSpPr>
        <p:spPr>
          <a:xfrm>
            <a:off x="9966348" y="1937144"/>
            <a:ext cx="0" cy="3482502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87F5A7B3-54A2-C8FD-A0BF-7E060240AC83}"/>
              </a:ext>
            </a:extLst>
          </p:cNvPr>
          <p:cNvCxnSpPr>
            <a:cxnSpLocks/>
          </p:cNvCxnSpPr>
          <p:nvPr/>
        </p:nvCxnSpPr>
        <p:spPr>
          <a:xfrm>
            <a:off x="1598644" y="2710702"/>
            <a:ext cx="8367704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D2C82F03-756C-3A35-36A5-BED20135142C}"/>
              </a:ext>
            </a:extLst>
          </p:cNvPr>
          <p:cNvCxnSpPr>
            <a:cxnSpLocks/>
          </p:cNvCxnSpPr>
          <p:nvPr/>
        </p:nvCxnSpPr>
        <p:spPr>
          <a:xfrm>
            <a:off x="1636543" y="4318780"/>
            <a:ext cx="8382722" cy="13215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>
            <a:extLst>
              <a:ext uri="{FF2B5EF4-FFF2-40B4-BE49-F238E27FC236}">
                <a16:creationId xmlns:a16="http://schemas.microsoft.com/office/drawing/2014/main" id="{1B2FDFB5-B5BB-7933-032A-7F332E82F939}"/>
              </a:ext>
            </a:extLst>
          </p:cNvPr>
          <p:cNvSpPr txBox="1"/>
          <p:nvPr/>
        </p:nvSpPr>
        <p:spPr>
          <a:xfrm>
            <a:off x="2059997" y="747000"/>
            <a:ext cx="8072005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GB" sz="2000" b="1">
                <a:solidFill>
                  <a:srgbClr val="0055A5"/>
                </a:solidFill>
                <a:latin typeface="Verdana"/>
                <a:ea typeface="Verdana"/>
              </a:rPr>
              <a:t>The Spectrum of Peace and Security Activities</a:t>
            </a:r>
          </a:p>
        </p:txBody>
      </p:sp>
    </p:spTree>
    <p:extLst>
      <p:ext uri="{BB962C8B-B14F-4D97-AF65-F5344CB8AC3E}">
        <p14:creationId xmlns:p14="http://schemas.microsoft.com/office/powerpoint/2010/main" val="35161398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8B3A381-390C-F4B2-3209-F81D5E3BD31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1B83596-1985-6998-F41A-9C3A227DC29A}"/>
              </a:ext>
            </a:extLst>
          </p:cNvPr>
          <p:cNvSpPr txBox="1"/>
          <p:nvPr/>
        </p:nvSpPr>
        <p:spPr>
          <a:xfrm>
            <a:off x="1598645" y="1438354"/>
            <a:ext cx="9000000" cy="2400657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342900" indent="-342900" algn="l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latin typeface="Verdana"/>
                <a:ea typeface="Verdana"/>
              </a:rPr>
              <a:t>Happens before a conflict starts</a:t>
            </a: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latin typeface="Verdana"/>
                <a:ea typeface="Verdana"/>
              </a:rPr>
              <a:t>May include negotiation, mediation and political dialogue</a:t>
            </a: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latin typeface="Verdana"/>
                <a:ea typeface="Verdana"/>
              </a:rPr>
              <a:t>These measures prevent disagreements and tensions within and between States from turning into violent conflict</a:t>
            </a:r>
          </a:p>
          <a:p>
            <a:pPr marL="342900" indent="-342900" algn="l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latin typeface="Verdana"/>
                <a:ea typeface="Verdana"/>
              </a:rPr>
              <a:t>Conflict prevention measures are peaceful and adapt to specific disputes or tension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3176D59-BD11-99E2-689B-4DF9D73A31DD}"/>
              </a:ext>
            </a:extLst>
          </p:cNvPr>
          <p:cNvSpPr txBox="1"/>
          <p:nvPr/>
        </p:nvSpPr>
        <p:spPr>
          <a:xfrm>
            <a:off x="2059997" y="747000"/>
            <a:ext cx="8072005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2000" b="1">
                <a:solidFill>
                  <a:srgbClr val="0055A5"/>
                </a:solidFill>
                <a:latin typeface="Verdana"/>
                <a:ea typeface="Verdana"/>
              </a:rPr>
              <a:t>Conflict Prevention</a:t>
            </a:r>
            <a:endParaRPr lang="en-GB" sz="2000" b="1">
              <a:solidFill>
                <a:srgbClr val="0055A5"/>
              </a:solidFill>
              <a:latin typeface="Verdana"/>
              <a:ea typeface="Verdana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CAD6E6A-F8FD-0561-8846-92588C849E5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438399" y="4130255"/>
            <a:ext cx="7315200" cy="18211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070992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Century Gothic">
      <a:maj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1D2DC2D6430F2469C3E1B5E84F7B187" ma:contentTypeVersion="17" ma:contentTypeDescription="Create a new document." ma:contentTypeScope="" ma:versionID="762e432cb09270f0003330ae07c5610f">
  <xsd:schema xmlns:xsd="http://www.w3.org/2001/XMLSchema" xmlns:xs="http://www.w3.org/2001/XMLSchema" xmlns:p="http://schemas.microsoft.com/office/2006/metadata/properties" xmlns:ns2="28943420-3cce-465e-a204-04bce5f1b343" xmlns:ns3="2286246c-fc21-4ee8-a407-068ba74e6317" targetNamespace="http://schemas.microsoft.com/office/2006/metadata/properties" ma:root="true" ma:fieldsID="53b67169ea0e7e38d2efb78267283d45" ns2:_="" ns3:_="">
    <xsd:import namespace="28943420-3cce-465e-a204-04bce5f1b343"/>
    <xsd:import namespace="2286246c-fc21-4ee8-a407-068ba74e631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SearchProperties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ServiceLocation" minOccurs="0"/>
                <xsd:element ref="ns2:Numbe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943420-3cce-465e-a204-04bce5f1b34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2" nillable="true" ma:taxonomy="true" ma:internalName="lcf76f155ced4ddcb4097134ff3c332f" ma:taxonomyFieldName="MediaServiceImageTags" ma:displayName="Image Tags" ma:readOnly="false" ma:fieldId="{5cf76f15-5ced-4ddc-b409-7134ff3c332f}" ma:taxonomyMulti="true" ma:sspId="78175662-8596-484a-92c7-351d01561e22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SearchProperties" ma:index="17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20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Location" ma:index="21" nillable="true" ma:displayName="Location" ma:indexed="true" ma:internalName="MediaServiceLocation" ma:readOnly="true">
      <xsd:simpleType>
        <xsd:restriction base="dms:Text"/>
      </xsd:simpleType>
    </xsd:element>
    <xsd:element name="Number" ma:index="22" nillable="true" ma:displayName="#" ma:format="Dropdown" ma:internalName="Number" ma:percentage="FALSE">
      <xsd:simpleType>
        <xsd:restriction base="dms:Number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286246c-fc21-4ee8-a407-068ba74e6317" elementFormDefault="qualified">
    <xsd:import namespace="http://schemas.microsoft.com/office/2006/documentManagement/types"/>
    <xsd:import namespace="http://schemas.microsoft.com/office/infopath/2007/PartnerControls"/>
    <xsd:element name="TaxCatchAll" ma:index="13" nillable="true" ma:displayName="Taxonomy Catch All Column" ma:hidden="true" ma:list="{94865354-34e5-4c3d-afc2-4c47dc2ac600}" ma:internalName="TaxCatchAll" ma:showField="CatchAllData" ma:web="2286246c-fc21-4ee8-a407-068ba74e631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28943420-3cce-465e-a204-04bce5f1b343">
      <Terms xmlns="http://schemas.microsoft.com/office/infopath/2007/PartnerControls"/>
    </lcf76f155ced4ddcb4097134ff3c332f>
    <TaxCatchAll xmlns="2286246c-fc21-4ee8-a407-068ba74e6317" xsi:nil="true"/>
    <SharedWithUsers xmlns="2286246c-fc21-4ee8-a407-068ba74e6317">
      <UserInfo>
        <DisplayName/>
        <AccountId xsi:nil="true"/>
        <AccountType/>
      </UserInfo>
    </SharedWithUsers>
    <Number xmlns="28943420-3cce-465e-a204-04bce5f1b343">2</Number>
  </documentManagement>
</p:properties>
</file>

<file path=customXml/itemProps1.xml><?xml version="1.0" encoding="utf-8"?>
<ds:datastoreItem xmlns:ds="http://schemas.openxmlformats.org/officeDocument/2006/customXml" ds:itemID="{C6E267BD-215A-49DC-AED5-85F0BC39F127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8943420-3cce-465e-a204-04bce5f1b343"/>
    <ds:schemaRef ds:uri="2286246c-fc21-4ee8-a407-068ba74e631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883906A3-39D1-4884-A96C-63D1043103C5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60689EA7-CE69-4D4F-8F10-39209AC0F36C}">
  <ds:schemaRefs>
    <ds:schemaRef ds:uri="http://schemas.microsoft.com/office/2006/documentManagement/types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purl.org/dc/dcmitype/"/>
    <ds:schemaRef ds:uri="http://www.w3.org/XML/1998/namespace"/>
    <ds:schemaRef ds:uri="http://schemas.microsoft.com/office/infopath/2007/PartnerControls"/>
    <ds:schemaRef ds:uri="2286246c-fc21-4ee8-a407-068ba74e6317"/>
    <ds:schemaRef ds:uri="28943420-3cce-465e-a204-04bce5f1b343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191</TotalTime>
  <Words>496</Words>
  <Application>Microsoft Office PowerPoint</Application>
  <PresentationFormat>Widescreen</PresentationFormat>
  <Paragraphs>100</Paragraphs>
  <Slides>18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3" baseType="lpstr">
      <vt:lpstr>Arial</vt:lpstr>
      <vt:lpstr>Calibri</vt:lpstr>
      <vt:lpstr>Century Gothic</vt:lpstr>
      <vt:lpstr>Verdana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Brian Connolly</dc:creator>
  <cp:lastModifiedBy>Brian Connolly</cp:lastModifiedBy>
  <cp:revision>28</cp:revision>
  <dcterms:created xsi:type="dcterms:W3CDTF">2023-10-04T18:52:03Z</dcterms:created>
  <dcterms:modified xsi:type="dcterms:W3CDTF">2025-07-01T18:57:24Z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0x01010041D2DC2D6430F2469C3E1B5E84F7B187</vt:lpwstr>
  </property>
  <property fmtid="{D5CDD505-2E9C-101B-9397-08002B2CF9AE}" pid="3" name="MediaServiceImageTags">
    <vt:lpwstr/>
  </property>
  <property fmtid="{D5CDD505-2E9C-101B-9397-08002B2CF9AE}" pid="4" name="Order">
    <vt:r8>50230500</vt:r8>
  </property>
  <property fmtid="{D5CDD505-2E9C-101B-9397-08002B2CF9AE}" pid="5" name="xd_Signature">
    <vt:bool>false</vt:bool>
  </property>
  <property fmtid="{D5CDD505-2E9C-101B-9397-08002B2CF9AE}" pid="6" name="xd_ProgID">
    <vt:lpwstr/>
  </property>
  <property fmtid="{D5CDD505-2E9C-101B-9397-08002B2CF9AE}" pid="7" name="ComplianceAssetId">
    <vt:lpwstr/>
  </property>
  <property fmtid="{D5CDD505-2E9C-101B-9397-08002B2CF9AE}" pid="8" name="TemplateUrl">
    <vt:lpwstr/>
  </property>
  <property fmtid="{D5CDD505-2E9C-101B-9397-08002B2CF9AE}" pid="9" name="_ExtendedDescription">
    <vt:lpwstr/>
  </property>
  <property fmtid="{D5CDD505-2E9C-101B-9397-08002B2CF9AE}" pid="10" name="TriggerFlowInfo">
    <vt:lpwstr/>
  </property>
</Properties>
</file>